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71" r:id="rId13"/>
    <p:sldId id="267" r:id="rId14"/>
    <p:sldId id="268" r:id="rId15"/>
    <p:sldId id="272" r:id="rId16"/>
    <p:sldId id="270" r:id="rId17"/>
    <p:sldId id="273" r:id="rId18"/>
    <p:sldId id="274" r:id="rId19"/>
    <p:sldId id="275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9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ictionary.reference.com/browse/absolute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the best system/form of government? Why?</a:t>
            </a:r>
          </a:p>
          <a:p>
            <a:pPr lvl="1"/>
            <a:r>
              <a:rPr lang="en-US" sz="2800" dirty="0" smtClean="0"/>
              <a:t>Please be sure to give a fully explained answer.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577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Rulers- Background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6126480" cy="4739640"/>
          </a:xfrm>
        </p:spPr>
        <p:txBody>
          <a:bodyPr/>
          <a:lstStyle/>
          <a:p>
            <a:r>
              <a:rPr lang="en-US" sz="2400" dirty="0" smtClean="0"/>
              <a:t>Louis XIII and Cardinal Richelieu (1610)</a:t>
            </a:r>
          </a:p>
          <a:p>
            <a:pPr lvl="1"/>
            <a:r>
              <a:rPr lang="en-US" sz="2400" dirty="0" smtClean="0"/>
              <a:t>Louis- weak king</a:t>
            </a:r>
          </a:p>
          <a:p>
            <a:pPr lvl="1"/>
            <a:r>
              <a:rPr lang="en-US" sz="2400" dirty="0" smtClean="0"/>
              <a:t>Richelieu was political mastermind</a:t>
            </a:r>
          </a:p>
          <a:p>
            <a:pPr lvl="2"/>
            <a:r>
              <a:rPr lang="en-US" sz="2400" dirty="0" smtClean="0"/>
              <a:t>Put restrictions on Protestants</a:t>
            </a:r>
          </a:p>
          <a:p>
            <a:pPr lvl="2"/>
            <a:r>
              <a:rPr lang="en-US" sz="2400" dirty="0" smtClean="0"/>
              <a:t>Weakened the nobles</a:t>
            </a:r>
          </a:p>
          <a:p>
            <a:pPr lvl="2"/>
            <a:r>
              <a:rPr lang="en-US" sz="2400" dirty="0" smtClean="0"/>
              <a:t>France becomes involved in the 30 years war. 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5560" y="1417638"/>
            <a:ext cx="2377440" cy="291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73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 XIV- 1643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Nobles attempt to rebel against the authority of king and cardinal. </a:t>
            </a:r>
          </a:p>
          <a:p>
            <a:r>
              <a:rPr lang="en-US" dirty="0" smtClean="0"/>
              <a:t>This is worse for them- they simply live with the king’s absolute power. </a:t>
            </a:r>
          </a:p>
          <a:p>
            <a:r>
              <a:rPr lang="en-US" dirty="0" smtClean="0"/>
              <a:t>Louis took away religious tolerance for Protestants (Huguenots)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231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Louis’ Grand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Spent a fortune!</a:t>
            </a:r>
          </a:p>
          <a:p>
            <a:r>
              <a:rPr lang="en-US" dirty="0" smtClean="0"/>
              <a:t>“Once devoured four plates of soup, a whole pheasant, a partridge in garlic sauce, two slices of ham, a salad, a plate of pastries, fruit, and hard-boiled eggs” in one sitting!</a:t>
            </a:r>
          </a:p>
          <a:p>
            <a:r>
              <a:rPr lang="en-US" dirty="0" smtClean="0"/>
              <a:t>King would wake and 100 men of the nobility would be waiting to help him dress. </a:t>
            </a:r>
          </a:p>
          <a:p>
            <a:r>
              <a:rPr lang="en-US" dirty="0" smtClean="0"/>
              <a:t>Beautiful and immense Palace of Versailles. </a:t>
            </a:r>
          </a:p>
          <a:p>
            <a:r>
              <a:rPr lang="en-US" dirty="0" smtClean="0"/>
              <a:t>France in the most powerful country in Europe under Louis!</a:t>
            </a:r>
          </a:p>
          <a:p>
            <a:pPr lvl="1"/>
            <a:r>
              <a:rPr lang="en-US" dirty="0" smtClean="0"/>
              <a:t>Center of the arts. </a:t>
            </a:r>
          </a:p>
          <a:p>
            <a:pPr lvl="2"/>
            <a:r>
              <a:rPr lang="en-US" dirty="0" smtClean="0"/>
              <a:t>Opera, ballet, literature</a:t>
            </a:r>
          </a:p>
          <a:p>
            <a:pPr lvl="2"/>
            <a:r>
              <a:rPr lang="en-US" dirty="0" smtClean="0"/>
              <a:t>Purpose of art was to glorify the king!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0" y="40005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54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7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 the Great- </a:t>
            </a:r>
            <a:r>
              <a:rPr lang="en-US" dirty="0" err="1" smtClean="0"/>
              <a:t>CZAr</a:t>
            </a:r>
            <a:r>
              <a:rPr lang="en-US" dirty="0" smtClean="0"/>
              <a:t> (tsar) of </a:t>
            </a:r>
            <a:r>
              <a:rPr lang="en-US" dirty="0" err="1" smtClean="0"/>
              <a:t>russia</a:t>
            </a:r>
            <a:r>
              <a:rPr lang="en-US" dirty="0" smtClean="0"/>
              <a:t> (1696)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5105400" cy="4815840"/>
          </a:xfrm>
        </p:spPr>
        <p:txBody>
          <a:bodyPr/>
          <a:lstStyle/>
          <a:p>
            <a:r>
              <a:rPr lang="en-US" sz="2000" dirty="0" smtClean="0"/>
              <a:t>One of Russia’s great reformers. </a:t>
            </a:r>
          </a:p>
          <a:p>
            <a:r>
              <a:rPr lang="en-US" sz="2000" dirty="0" smtClean="0"/>
              <a:t>Increases the power of the czar!</a:t>
            </a:r>
          </a:p>
          <a:p>
            <a:r>
              <a:rPr lang="en-US" sz="2000" dirty="0" smtClean="0"/>
              <a:t>Goes on “Grand Embassy” to western Europe</a:t>
            </a:r>
          </a:p>
          <a:p>
            <a:pPr lvl="1"/>
            <a:r>
              <a:rPr lang="en-US" sz="2000" dirty="0" smtClean="0"/>
              <a:t>Why would he want to do this?</a:t>
            </a:r>
          </a:p>
          <a:p>
            <a:pPr lvl="1"/>
            <a:r>
              <a:rPr lang="en-US" sz="2000" dirty="0" smtClean="0"/>
              <a:t>What does the term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Westernization</a:t>
            </a:r>
            <a:r>
              <a:rPr lang="en-US" sz="2000" dirty="0" smtClean="0"/>
              <a:t> mean?</a:t>
            </a:r>
          </a:p>
          <a:p>
            <a:r>
              <a:rPr lang="en-US" sz="2000" dirty="0" smtClean="0"/>
              <a:t>Why do you think Russia is so different from Western Europe?</a:t>
            </a:r>
          </a:p>
          <a:p>
            <a:pPr lvl="1"/>
            <a:r>
              <a:rPr lang="en-US" sz="2000" dirty="0" smtClean="0"/>
              <a:t>Geography, religion, Mongols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3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 Westernizes Under Peter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 smtClean="0"/>
              <a:t>Potatoes are introduced</a:t>
            </a:r>
          </a:p>
          <a:p>
            <a:r>
              <a:rPr lang="en-US" sz="2400" dirty="0" smtClean="0"/>
              <a:t>Started the first newspaper</a:t>
            </a:r>
          </a:p>
          <a:p>
            <a:r>
              <a:rPr lang="en-US" sz="2400" dirty="0" smtClean="0"/>
              <a:t>Raised the statues of women</a:t>
            </a:r>
          </a:p>
          <a:p>
            <a:r>
              <a:rPr lang="en-US" sz="2400" dirty="0" smtClean="0"/>
              <a:t>Ordered nobles to wear western clothing</a:t>
            </a:r>
          </a:p>
          <a:p>
            <a:r>
              <a:rPr lang="en-US" sz="2400" dirty="0" smtClean="0"/>
              <a:t>Advanced education</a:t>
            </a:r>
          </a:p>
          <a:p>
            <a:r>
              <a:rPr lang="en-US" sz="2400" dirty="0" smtClean="0"/>
              <a:t>Established port city of St. Petersburg to aid with trade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2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England- Charles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Elizabeth dies and her nephew James I takes over. </a:t>
            </a:r>
          </a:p>
          <a:p>
            <a:r>
              <a:rPr lang="en-US" dirty="0" smtClean="0"/>
              <a:t>James son is Charles. </a:t>
            </a:r>
          </a:p>
          <a:p>
            <a:r>
              <a:rPr lang="en-US" dirty="0" smtClean="0"/>
              <a:t>Charles I becomes king in 1625</a:t>
            </a:r>
          </a:p>
          <a:p>
            <a:r>
              <a:rPr lang="en-US" dirty="0" smtClean="0"/>
              <a:t>Charles always needed money- if Parliament said no, he would </a:t>
            </a:r>
            <a:r>
              <a:rPr lang="en-US" dirty="0" smtClean="0">
                <a:solidFill>
                  <a:srgbClr val="ECC577"/>
                </a:solidFill>
              </a:rPr>
              <a:t>dissolve it. </a:t>
            </a:r>
          </a:p>
          <a:p>
            <a:r>
              <a:rPr lang="en-US" dirty="0" smtClean="0">
                <a:solidFill>
                  <a:srgbClr val="ECC577"/>
                </a:solidFill>
              </a:rPr>
              <a:t>1628- </a:t>
            </a:r>
            <a:r>
              <a:rPr lang="en-US" dirty="0" smtClean="0">
                <a:solidFill>
                  <a:srgbClr val="FFFFFF"/>
                </a:solidFill>
              </a:rPr>
              <a:t>Parliament makes Charles sign the Petition of Rights stating: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sz="2000" b="1" dirty="0" smtClean="0"/>
              <a:t>He would not imprison subjects without due cause</a:t>
            </a:r>
          </a:p>
          <a:p>
            <a:pPr lvl="1"/>
            <a:r>
              <a:rPr lang="en-US" sz="2000" b="1" dirty="0" smtClean="0"/>
              <a:t>Would not levy taxes without Parliament’s consent</a:t>
            </a:r>
          </a:p>
          <a:p>
            <a:pPr lvl="1"/>
            <a:r>
              <a:rPr lang="en-US" sz="2000" b="1" dirty="0" smtClean="0"/>
              <a:t>Would not house soldiers in private homes</a:t>
            </a:r>
          </a:p>
          <a:p>
            <a:pPr lvl="1"/>
            <a:r>
              <a:rPr lang="en-US" sz="2000" b="1" dirty="0" smtClean="0"/>
              <a:t>Would not impose martial law in peacetime.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0" y="0"/>
            <a:ext cx="2552700" cy="261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8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UH OH…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5599588" cy="489204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Charles signs Petition of Right… and ignores it. </a:t>
            </a:r>
          </a:p>
          <a:p>
            <a:r>
              <a:rPr lang="en-US" sz="2000" dirty="0" smtClean="0"/>
              <a:t>Dissolves Parliament and refuses to call it back into session. </a:t>
            </a:r>
          </a:p>
          <a:p>
            <a:r>
              <a:rPr lang="en-US" sz="2000" dirty="0" smtClean="0"/>
              <a:t>Popularity continued to decrease. </a:t>
            </a:r>
          </a:p>
          <a:p>
            <a:r>
              <a:rPr lang="en-US" sz="2000" dirty="0" smtClean="0"/>
              <a:t>1641- Parliament passed laws to limit royal power. </a:t>
            </a:r>
          </a:p>
          <a:p>
            <a:pPr lvl="1"/>
            <a:r>
              <a:rPr lang="en-US" sz="2000" dirty="0" smtClean="0"/>
              <a:t>Charles tries to arrest members of Parliament and flees to the North where he raises an army. </a:t>
            </a:r>
          </a:p>
          <a:p>
            <a:pPr lvl="1"/>
            <a:r>
              <a:rPr lang="en-US" sz="2000" dirty="0" smtClean="0"/>
              <a:t>English Civil War begins!</a:t>
            </a:r>
          </a:p>
          <a:p>
            <a:pPr lvl="1"/>
            <a:r>
              <a:rPr lang="en-US" sz="2000" dirty="0" smtClean="0"/>
              <a:t>Oliver Cromwell vs. Charles- Charles is executed!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9188" y="0"/>
            <a:ext cx="2934812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46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on Monarch’s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1688- William and Mary of England</a:t>
            </a:r>
          </a:p>
          <a:p>
            <a:pPr lvl="1"/>
            <a:r>
              <a:rPr lang="en-US" sz="2000" dirty="0" smtClean="0"/>
              <a:t>At coronation they recognized Parliament as their partner in governing. </a:t>
            </a:r>
          </a:p>
          <a:p>
            <a:pPr lvl="1"/>
            <a:r>
              <a:rPr lang="en-US" sz="2000" dirty="0" smtClean="0"/>
              <a:t>From </a:t>
            </a:r>
            <a:r>
              <a:rPr lang="en-US" sz="2000" dirty="0" smtClean="0">
                <a:solidFill>
                  <a:srgbClr val="FF0000"/>
                </a:solidFill>
              </a:rPr>
              <a:t>absolute monarchy </a:t>
            </a:r>
            <a:r>
              <a:rPr lang="en-US" sz="2000" dirty="0" smtClean="0"/>
              <a:t>to </a:t>
            </a:r>
            <a:r>
              <a:rPr lang="en-US" sz="2000" dirty="0" smtClean="0">
                <a:solidFill>
                  <a:srgbClr val="FFFF00"/>
                </a:solidFill>
              </a:rPr>
              <a:t>constitutional monarchy. </a:t>
            </a:r>
          </a:p>
          <a:p>
            <a:pPr lvl="1"/>
            <a:r>
              <a:rPr lang="en-US" sz="2000" dirty="0" smtClean="0">
                <a:solidFill>
                  <a:srgbClr val="FFFFFF"/>
                </a:solidFill>
              </a:rPr>
              <a:t>English Bill of Rights: drafted by Parliament in 1689. </a:t>
            </a:r>
          </a:p>
          <a:p>
            <a:pPr lvl="2"/>
            <a:r>
              <a:rPr lang="en-US" sz="2000" dirty="0" smtClean="0">
                <a:solidFill>
                  <a:srgbClr val="FFFFFF"/>
                </a:solidFill>
              </a:rPr>
              <a:t>No suspending Parliament’s laws</a:t>
            </a:r>
          </a:p>
          <a:p>
            <a:pPr lvl="2"/>
            <a:r>
              <a:rPr lang="en-US" sz="2000" dirty="0" smtClean="0">
                <a:solidFill>
                  <a:srgbClr val="FFFFFF"/>
                </a:solidFill>
              </a:rPr>
              <a:t>No levying taxes without their consent </a:t>
            </a:r>
          </a:p>
          <a:p>
            <a:pPr lvl="2"/>
            <a:r>
              <a:rPr lang="en-US" sz="2000" dirty="0" smtClean="0">
                <a:solidFill>
                  <a:srgbClr val="FFFFFF"/>
                </a:solidFill>
              </a:rPr>
              <a:t>No interfering with freedom of speech</a:t>
            </a:r>
          </a:p>
          <a:p>
            <a:pPr lvl="2"/>
            <a:r>
              <a:rPr lang="en-US" sz="2000" dirty="0" smtClean="0">
                <a:solidFill>
                  <a:srgbClr val="FFFFFF"/>
                </a:solidFill>
              </a:rPr>
              <a:t>No penalty for a citizen who petitions the kings about grievances. 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10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 following terms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Social Equality</a:t>
            </a:r>
          </a:p>
          <a:p>
            <a:r>
              <a:rPr lang="en-US" dirty="0" smtClean="0"/>
              <a:t>Constitutionalism</a:t>
            </a:r>
          </a:p>
          <a:p>
            <a:r>
              <a:rPr lang="en-US" dirty="0" smtClean="0"/>
              <a:t>Nationalism</a:t>
            </a:r>
          </a:p>
          <a:p>
            <a:endParaRPr lang="en-US" dirty="0"/>
          </a:p>
          <a:p>
            <a:r>
              <a:rPr lang="en-US" dirty="0" smtClean="0"/>
              <a:t>Why are they important for us to know about and understand?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37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Journal #(I have no idea, the next one in line)</a:t>
            </a:r>
          </a:p>
          <a:p>
            <a:r>
              <a:rPr lang="en-US" sz="2400" dirty="0" smtClean="0"/>
              <a:t>Good things</a:t>
            </a:r>
          </a:p>
          <a:p>
            <a:r>
              <a:rPr lang="en-US" sz="2400" dirty="0" smtClean="0"/>
              <a:t>Hand in take-home tests</a:t>
            </a:r>
          </a:p>
          <a:p>
            <a:pPr lvl="1"/>
            <a:r>
              <a:rPr lang="en-US" sz="2400" dirty="0" smtClean="0"/>
              <a:t>Any questions?</a:t>
            </a:r>
          </a:p>
          <a:p>
            <a:pPr lvl="1"/>
            <a:r>
              <a:rPr lang="en-US" sz="2400" dirty="0" smtClean="0"/>
              <a:t>Anyone want to share news articles?</a:t>
            </a:r>
          </a:p>
          <a:p>
            <a:r>
              <a:rPr lang="en-US" sz="2400" dirty="0" smtClean="0"/>
              <a:t>Absolutism Intro- </a:t>
            </a:r>
          </a:p>
          <a:p>
            <a:pPr lvl="1"/>
            <a:r>
              <a:rPr lang="en-US" sz="2400" dirty="0" smtClean="0"/>
              <a:t>New rules</a:t>
            </a:r>
          </a:p>
          <a:p>
            <a:pPr lvl="1"/>
            <a:r>
              <a:rPr lang="en-US" sz="2400" dirty="0" smtClean="0"/>
              <a:t>What is Absolutism?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673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you were faced with an absolute ruler, what limits would you want on his or her power?</a:t>
            </a:r>
          </a:p>
          <a:p>
            <a:r>
              <a:rPr lang="en-US" sz="2800" dirty="0" smtClean="0"/>
              <a:t>Make a list of 10 limits you would want in your “Petition of Rights”. </a:t>
            </a:r>
          </a:p>
          <a:p>
            <a:r>
              <a:rPr lang="en-US" sz="2800" dirty="0" smtClean="0"/>
              <a:t>What can your ruler do or not do?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461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SS.HS-5-</a:t>
            </a:r>
          </a:p>
          <a:p>
            <a:pPr lvl="1"/>
            <a:r>
              <a:rPr lang="en-US" dirty="0" smtClean="0"/>
              <a:t>5- The students will demonstrate an understanding of the influence of ideas and technology on the development of nation-states and empires in the sixteenth through nineteenth centuries. </a:t>
            </a:r>
          </a:p>
          <a:p>
            <a:pPr lvl="1"/>
            <a:r>
              <a:rPr lang="en-US" dirty="0" smtClean="0"/>
              <a:t>5.1- Explain how the scientific revolution in Europe led to the questioning of orthodox ideas.</a:t>
            </a:r>
          </a:p>
          <a:p>
            <a:pPr lvl="1"/>
            <a:r>
              <a:rPr lang="en-US" dirty="0" smtClean="0"/>
              <a:t>5.2- Analyze the ideas of social equality, democracy, constitutionalism and nationalism brought about by the Enlightenment and their effects on institutions.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7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Definition: . the principle or the exercise of complete and unrestricted power in government. </a:t>
            </a:r>
          </a:p>
          <a:p>
            <a:r>
              <a:rPr lang="en-US" dirty="0"/>
              <a:t>2. any theory holding that values, principles, etc., are </a:t>
            </a:r>
            <a:r>
              <a:rPr lang="en-US" dirty="0">
                <a:hlinkClick r:id="rId2"/>
              </a:rPr>
              <a:t>absolute</a:t>
            </a:r>
            <a:r>
              <a:rPr lang="en-US" dirty="0"/>
              <a:t> and not relative, dependent, or changeable.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Absolutism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CC577"/>
                </a:solidFill>
              </a:rPr>
              <a:t>Its been a while- let’s Review</a:t>
            </a:r>
            <a:endParaRPr lang="en-US" dirty="0">
              <a:solidFill>
                <a:srgbClr val="ECC57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Where did we last leave Spain?</a:t>
            </a:r>
          </a:p>
          <a:p>
            <a:pPr lvl="1"/>
            <a:r>
              <a:rPr lang="en-US" dirty="0" smtClean="0"/>
              <a:t>The Dutch?</a:t>
            </a:r>
          </a:p>
          <a:p>
            <a:pPr lvl="1"/>
            <a:r>
              <a:rPr lang="en-US" dirty="0" smtClean="0"/>
              <a:t>The French?</a:t>
            </a:r>
          </a:p>
          <a:p>
            <a:pPr lvl="1"/>
            <a:r>
              <a:rPr lang="en-US" dirty="0" smtClean="0"/>
              <a:t>The English?</a:t>
            </a:r>
          </a:p>
          <a:p>
            <a:pPr lvl="1"/>
            <a:r>
              <a:rPr lang="en-US" dirty="0" smtClean="0"/>
              <a:t>Anyone else we are forgetting?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0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CC577"/>
                </a:solidFill>
              </a:rPr>
              <a:t>The Theory of Absolutism</a:t>
            </a:r>
            <a:endParaRPr lang="en-US" dirty="0">
              <a:solidFill>
                <a:srgbClr val="ECC57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Rulers wanted to be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absolute monarchs. </a:t>
            </a:r>
            <a:endParaRPr lang="en-US" dirty="0" smtClean="0"/>
          </a:p>
          <a:p>
            <a:pPr lvl="1"/>
            <a:r>
              <a:rPr lang="en-US" dirty="0" smtClean="0"/>
              <a:t>This means king or queens who control every aspect of society. </a:t>
            </a:r>
          </a:p>
          <a:p>
            <a:pPr lvl="1"/>
            <a:r>
              <a:rPr lang="en-US" dirty="0" smtClean="0"/>
              <a:t>Believe in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divine right.</a:t>
            </a:r>
          </a:p>
          <a:p>
            <a:pPr lvl="2"/>
            <a:r>
              <a:rPr lang="en-US" dirty="0" smtClean="0"/>
              <a:t>God created the monarchy and the monarch was God’s representative on earth. </a:t>
            </a:r>
          </a:p>
          <a:p>
            <a:pPr lvl="2"/>
            <a:r>
              <a:rPr lang="en-US" dirty="0" smtClean="0"/>
              <a:t>Absolute monarch answers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only to God!</a:t>
            </a:r>
          </a:p>
        </p:txBody>
      </p:sp>
    </p:spTree>
    <p:extLst>
      <p:ext uri="{BB962C8B-B14F-4D97-AF65-F5344CB8AC3E}">
        <p14:creationId xmlns:p14="http://schemas.microsoft.com/office/powerpoint/2010/main" val="134846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CC577"/>
                </a:solidFill>
              </a:rPr>
              <a:t>Are there any benefits to absolutism?</a:t>
            </a:r>
            <a:endParaRPr lang="en-US" dirty="0">
              <a:solidFill>
                <a:srgbClr val="ECC57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Can you think of any situation in which this would be beneficial?</a:t>
            </a:r>
          </a:p>
          <a:p>
            <a:r>
              <a:rPr lang="en-US" sz="2400" dirty="0" smtClean="0"/>
              <a:t>In which ways would it not be beneficial?</a:t>
            </a:r>
          </a:p>
        </p:txBody>
      </p:sp>
    </p:spTree>
    <p:extLst>
      <p:ext uri="{BB962C8B-B14F-4D97-AF65-F5344CB8AC3E}">
        <p14:creationId xmlns:p14="http://schemas.microsoft.com/office/powerpoint/2010/main" val="322865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Growing power of the monarchs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reasons can you think of for the growing power of monarch?</a:t>
            </a:r>
          </a:p>
          <a:p>
            <a:pPr lvl="1"/>
            <a:r>
              <a:rPr lang="en-US" sz="2400" dirty="0" smtClean="0"/>
              <a:t>Decline of feudalism, rise of cities, more centralized authority.</a:t>
            </a:r>
          </a:p>
          <a:p>
            <a:r>
              <a:rPr lang="en-US" sz="2400" dirty="0" smtClean="0"/>
              <a:t>How is it that ABSOLUTISM could even come about?</a:t>
            </a:r>
          </a:p>
          <a:p>
            <a:pPr lvl="1"/>
            <a:r>
              <a:rPr lang="en-US" sz="2400" dirty="0" smtClean="0"/>
              <a:t>Middle class tended to back the monarchy- why?</a:t>
            </a:r>
          </a:p>
          <a:p>
            <a:r>
              <a:rPr lang="en-US" sz="2400" dirty="0" smtClean="0"/>
              <a:t>What would be some reasons monarchs would turn to absolutism?</a:t>
            </a:r>
          </a:p>
          <a:p>
            <a:pPr lvl="1"/>
            <a:r>
              <a:rPr lang="en-US" sz="2400" dirty="0" smtClean="0"/>
              <a:t>Territorial disputes, increasing warfare and need for increasing taxes, take power away from the lords.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186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71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413</TotalTime>
  <Words>920</Words>
  <Application>Microsoft Office PowerPoint</Application>
  <PresentationFormat>On-screen Show (4:3)</PresentationFormat>
  <Paragraphs>117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Arial Narrow</vt:lpstr>
      <vt:lpstr>Horizon</vt:lpstr>
      <vt:lpstr>Journal</vt:lpstr>
      <vt:lpstr>Today</vt:lpstr>
      <vt:lpstr>Standards</vt:lpstr>
      <vt:lpstr>Absolutism</vt:lpstr>
      <vt:lpstr>Its been a while- let’s Review</vt:lpstr>
      <vt:lpstr>The Theory of Absolutism</vt:lpstr>
      <vt:lpstr>Are there any benefits to absolutism?</vt:lpstr>
      <vt:lpstr>Growing power of the monarchs</vt:lpstr>
      <vt:lpstr>france</vt:lpstr>
      <vt:lpstr>Absolute Rulers- Background Info</vt:lpstr>
      <vt:lpstr>Louis XIV- 1643</vt:lpstr>
      <vt:lpstr>Louis’ Grand Style</vt:lpstr>
      <vt:lpstr>Russia</vt:lpstr>
      <vt:lpstr>Peter the Great- CZAr (tsar) of russia (1696)</vt:lpstr>
      <vt:lpstr>Russia Westernizes Under Peter</vt:lpstr>
      <vt:lpstr>England- Charles I</vt:lpstr>
      <vt:lpstr>UH OH…</vt:lpstr>
      <vt:lpstr>Limit on Monarch’s Power</vt:lpstr>
      <vt:lpstr>What do the following terms mean?</vt:lpstr>
      <vt:lpstr>In Groups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</dc:title>
  <dc:creator>Olivia Thatcher</dc:creator>
  <cp:lastModifiedBy>OLIVIA THATCHER</cp:lastModifiedBy>
  <cp:revision>18</cp:revision>
  <dcterms:created xsi:type="dcterms:W3CDTF">2015-11-29T22:31:34Z</dcterms:created>
  <dcterms:modified xsi:type="dcterms:W3CDTF">2016-11-30T18:22:58Z</dcterms:modified>
</cp:coreProperties>
</file>