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57" r:id="rId19"/>
    <p:sldId id="25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5187-31B0-4851-AAB5-4C0D0D273A8D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0613E-B2D6-4F90-B6CE-7578BEEF3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5187-31B0-4851-AAB5-4C0D0D273A8D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613E-B2D6-4F90-B6CE-7578BEEF3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5187-31B0-4851-AAB5-4C0D0D273A8D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613E-B2D6-4F90-B6CE-7578BEEF3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365187-31B0-4851-AAB5-4C0D0D273A8D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E20613E-B2D6-4F90-B6CE-7578BEEF3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5187-31B0-4851-AAB5-4C0D0D273A8D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613E-B2D6-4F90-B6CE-7578BEEF3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5187-31B0-4851-AAB5-4C0D0D273A8D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613E-B2D6-4F90-B6CE-7578BEEF3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613E-B2D6-4F90-B6CE-7578BEEF3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5187-31B0-4851-AAB5-4C0D0D273A8D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5187-31B0-4851-AAB5-4C0D0D273A8D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613E-B2D6-4F90-B6CE-7578BEEF3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5187-31B0-4851-AAB5-4C0D0D273A8D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613E-B2D6-4F90-B6CE-7578BEEF3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365187-31B0-4851-AAB5-4C0D0D273A8D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20613E-B2D6-4F90-B6CE-7578BEEF3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5187-31B0-4851-AAB5-4C0D0D273A8D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0613E-B2D6-4F90-B6CE-7578BEEF3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9365187-31B0-4851-AAB5-4C0D0D273A8D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E20613E-B2D6-4F90-B6CE-7578BEEF3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India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Junks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Chinese vessels used for naval and commercial expansion</a:t>
            </a:r>
          </a:p>
          <a:p>
            <a:r>
              <a:rPr lang="en-US" dirty="0" smtClean="0"/>
              <a:t>Carried 1,000 tons of cargo</a:t>
            </a:r>
          </a:p>
          <a:p>
            <a:r>
              <a:rPr lang="en-US" dirty="0" smtClean="0"/>
              <a:t>Used throughout Indian Ocean </a:t>
            </a:r>
          </a:p>
          <a:p>
            <a:r>
              <a:rPr lang="en-US" dirty="0" smtClean="0"/>
              <a:t>Multiple sails to allow for more power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32614"/>
            <a:ext cx="4059238" cy="275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000" y="5486400"/>
            <a:ext cx="403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Junk from Song Dynasty in 13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Because of their location, they were an emporia</a:t>
            </a:r>
          </a:p>
          <a:p>
            <a:r>
              <a:rPr lang="en-US" dirty="0" smtClean="0"/>
              <a:t> Indian port cities, were clearinghouses of trade and cosmopolitan centers</a:t>
            </a:r>
          </a:p>
          <a:p>
            <a:r>
              <a:rPr lang="en-US" dirty="0" smtClean="0"/>
              <a:t>Hindus, Buddhists, Muslims, Jews etc. did business with counterparts all over the eastern hemisphere</a:t>
            </a:r>
          </a:p>
          <a:p>
            <a:pPr lvl="1"/>
            <a:r>
              <a:rPr lang="en-US" dirty="0" smtClean="0"/>
              <a:t>Trade goods from all over </a:t>
            </a:r>
          </a:p>
          <a:p>
            <a:pPr lvl="1"/>
            <a:r>
              <a:rPr lang="en-US" dirty="0" smtClean="0"/>
              <a:t>Specialized production of high quality textiles</a:t>
            </a:r>
          </a:p>
          <a:p>
            <a:pPr lvl="1"/>
            <a:r>
              <a:rPr lang="en-US" dirty="0" smtClean="0"/>
              <a:t>Sugar, leather, stone, iron, steel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Port cities in India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kingdom of Axum was a Christian empire centered in Ethiopia </a:t>
            </a:r>
          </a:p>
          <a:p>
            <a:r>
              <a:rPr lang="en-US" dirty="0" smtClean="0"/>
              <a:t>Resisted pressures of Islam</a:t>
            </a:r>
          </a:p>
          <a:p>
            <a:pPr lvl="1"/>
            <a:r>
              <a:rPr lang="en-US" dirty="0" smtClean="0"/>
              <a:t>Maintained independence b/c of prosperous trade w/ Indian Ocean and Mediterranean</a:t>
            </a:r>
          </a:p>
          <a:p>
            <a:r>
              <a:rPr lang="en-US" dirty="0" smtClean="0"/>
              <a:t>Stayed prosperous through trade</a:t>
            </a:r>
          </a:p>
          <a:p>
            <a:r>
              <a:rPr lang="en-US" dirty="0" smtClean="0"/>
              <a:t>Controlled </a:t>
            </a:r>
            <a:r>
              <a:rPr lang="en-US" dirty="0" err="1" smtClean="0"/>
              <a:t>Adulis</a:t>
            </a:r>
            <a:r>
              <a:rPr lang="en-US" dirty="0" smtClean="0"/>
              <a:t>, most prominent port on Red Sea</a:t>
            </a:r>
          </a:p>
          <a:p>
            <a:pPr lvl="1"/>
            <a:r>
              <a:rPr lang="en-US" dirty="0" smtClean="0"/>
              <a:t>Funneled gold, ivory, and slaves from sub-Saharan Africa to Egypt, Med. Region, and Indian Ocean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Kingdom of Axum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Caste provided guidance in absence of centralized political authority</a:t>
            </a:r>
          </a:p>
          <a:p>
            <a:r>
              <a:rPr lang="en-US" dirty="0" smtClean="0"/>
              <a:t>Caste helped to integrate immigrants (Turks, Muslim merchants) into Indian society </a:t>
            </a:r>
          </a:p>
          <a:p>
            <a:r>
              <a:rPr lang="en-US" dirty="0" smtClean="0"/>
              <a:t>Caste and social change: guilds and </a:t>
            </a:r>
            <a:r>
              <a:rPr lang="en-US" dirty="0" err="1" smtClean="0"/>
              <a:t>subcastes</a:t>
            </a:r>
            <a:r>
              <a:rPr lang="en-US" dirty="0" smtClean="0"/>
              <a:t> (</a:t>
            </a:r>
            <a:r>
              <a:rPr lang="en-US" i="1" dirty="0" err="1" smtClean="0"/>
              <a:t>jatis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Expansion of caste system, especially to southern India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Caste a</a:t>
            </a:r>
            <a:r>
              <a:rPr lang="en-US" dirty="0" err="1" smtClean="0"/>
              <a:t>nd</a:t>
            </a:r>
            <a:r>
              <a:rPr smtClean="0"/>
              <a:t> Society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Hinduism predominated in southern India, Islam in the north</a:t>
            </a:r>
          </a:p>
          <a:p>
            <a:r>
              <a:rPr lang="en-US" dirty="0" smtClean="0"/>
              <a:t>Vishnu and Shiva </a:t>
            </a:r>
          </a:p>
          <a:p>
            <a:pPr lvl="1"/>
            <a:r>
              <a:rPr lang="en-US" dirty="0" smtClean="0"/>
              <a:t>Decline of Buddhism benefited Hinduism</a:t>
            </a:r>
          </a:p>
          <a:p>
            <a:pPr lvl="1"/>
            <a:r>
              <a:rPr lang="en-US" dirty="0" smtClean="0"/>
              <a:t>The growth of Vishnu and Shiva cults (and other gods associated with them)</a:t>
            </a:r>
          </a:p>
          <a:p>
            <a:r>
              <a:rPr lang="en-US" dirty="0" smtClean="0"/>
              <a:t>Devotional cults: to achieve mystic union with gods as a way of salvation</a:t>
            </a:r>
          </a:p>
          <a:p>
            <a:r>
              <a:rPr lang="en-US" dirty="0" err="1" smtClean="0"/>
              <a:t>Shankara</a:t>
            </a:r>
            <a:r>
              <a:rPr lang="en-US" dirty="0" smtClean="0"/>
              <a:t>: philosopher (ninth century) who preferred disciplined logical reasoning</a:t>
            </a:r>
          </a:p>
          <a:p>
            <a:r>
              <a:rPr lang="en-US" dirty="0" err="1" smtClean="0"/>
              <a:t>Ramanuja</a:t>
            </a:r>
            <a:r>
              <a:rPr lang="en-US" dirty="0" smtClean="0"/>
              <a:t>: philosopher (eleventh and twelfth centuries) believed that understanding of ultimate reality was less important than devotion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The Development of Hinduism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Conversion to Islam occurred in a slow and gradual way </a:t>
            </a:r>
          </a:p>
          <a:p>
            <a:pPr lvl="1"/>
            <a:r>
              <a:rPr lang="en-US" dirty="0" smtClean="0"/>
              <a:t>Some converted for improving their lower social statuses</a:t>
            </a:r>
          </a:p>
          <a:p>
            <a:pPr lvl="1"/>
            <a:r>
              <a:rPr lang="en-US" dirty="0" smtClean="0"/>
              <a:t>Often an entire caste or </a:t>
            </a:r>
            <a:r>
              <a:rPr lang="en-US" dirty="0" err="1" smtClean="0"/>
              <a:t>subcaste</a:t>
            </a:r>
            <a:r>
              <a:rPr lang="en-US" dirty="0" smtClean="0"/>
              <a:t> adopted Islam en masse</a:t>
            </a:r>
          </a:p>
          <a:p>
            <a:pPr lvl="1"/>
            <a:r>
              <a:rPr lang="en-US" dirty="0" smtClean="0"/>
              <a:t>By 1500, about 25 million Indian Muslims (1/4 of population)</a:t>
            </a:r>
          </a:p>
          <a:p>
            <a:r>
              <a:rPr lang="en-US" dirty="0" smtClean="0"/>
              <a:t>Sufis </a:t>
            </a:r>
          </a:p>
          <a:p>
            <a:pPr lvl="1"/>
            <a:r>
              <a:rPr lang="en-US" dirty="0" smtClean="0"/>
              <a:t>The most effective missionaries, they had a devotional approach to Islam</a:t>
            </a:r>
          </a:p>
          <a:p>
            <a:pPr lvl="1"/>
            <a:r>
              <a:rPr lang="en-US" dirty="0" smtClean="0"/>
              <a:t>Permitted followers to observe old rituals and venerate old spirits</a:t>
            </a:r>
          </a:p>
          <a:p>
            <a:pPr lvl="1"/>
            <a:r>
              <a:rPr lang="en-US" dirty="0" smtClean="0"/>
              <a:t>Emphasized piety and devotion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bhakti</a:t>
            </a:r>
            <a:r>
              <a:rPr lang="en-US" dirty="0" smtClean="0"/>
              <a:t> movement </a:t>
            </a:r>
          </a:p>
          <a:p>
            <a:pPr lvl="1"/>
            <a:r>
              <a:rPr lang="en-US" dirty="0" smtClean="0"/>
              <a:t>Sought to erase distinction between Hinduism and Islam</a:t>
            </a:r>
          </a:p>
          <a:p>
            <a:pPr lvl="1"/>
            <a:r>
              <a:rPr lang="en-US" dirty="0" smtClean="0"/>
              <a:t>Guru </a:t>
            </a:r>
            <a:r>
              <a:rPr lang="en-US" dirty="0" err="1" smtClean="0"/>
              <a:t>Kabir</a:t>
            </a:r>
            <a:r>
              <a:rPr lang="en-US" dirty="0" smtClean="0"/>
              <a:t> (1440-1518), important </a:t>
            </a:r>
            <a:r>
              <a:rPr lang="en-US" dirty="0" err="1" smtClean="0"/>
              <a:t>bhakti</a:t>
            </a:r>
            <a:r>
              <a:rPr lang="en-US" dirty="0" smtClean="0"/>
              <a:t> teacher, taught that Shiva, Vishnu, and Allah were one deity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Islam and Its appeal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Angkor (889-1431 CE)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Kingdom built by Khmers at Angkor Thom, later Angkor </a:t>
            </a:r>
            <a:r>
              <a:rPr lang="en-US" dirty="0" err="1" smtClean="0"/>
              <a:t>Wat</a:t>
            </a:r>
            <a:endParaRPr lang="en-US" dirty="0" smtClean="0"/>
          </a:p>
          <a:p>
            <a:r>
              <a:rPr lang="en-US" dirty="0" smtClean="0"/>
              <a:t>The city was a microcosmic reflection of Hindu world order</a:t>
            </a:r>
          </a:p>
          <a:p>
            <a:r>
              <a:rPr lang="en-US" dirty="0" smtClean="0"/>
              <a:t>Turned to Buddhism during the twelfth and thirteenth centuries</a:t>
            </a:r>
          </a:p>
          <a:p>
            <a:r>
              <a:rPr lang="en-US" dirty="0" smtClean="0"/>
              <a:t>Thais invaded the capital in 1431, and Khmers abandoned it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429859"/>
            <a:ext cx="4059238" cy="27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Conversion to Islam was slow and quiet </a:t>
            </a:r>
          </a:p>
          <a:p>
            <a:pPr lvl="1"/>
            <a:r>
              <a:rPr lang="en-US" dirty="0" smtClean="0"/>
              <a:t>Ruling elite converted in cities while rural residents retained their traditions</a:t>
            </a:r>
          </a:p>
          <a:p>
            <a:pPr lvl="1"/>
            <a:r>
              <a:rPr lang="en-US" dirty="0" smtClean="0"/>
              <a:t>Islam was not an exclusive faith in southeast Asia</a:t>
            </a:r>
          </a:p>
          <a:p>
            <a:pPr lvl="1"/>
            <a:r>
              <a:rPr lang="en-US" dirty="0" smtClean="0"/>
              <a:t>Sufis appealed to a large public in these countries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Arrival of Islam in SE Asia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24000"/>
            <a:ext cx="5791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1937 Stamp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6410" y="1524000"/>
            <a:ext cx="563118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451 CE the White Huns from Central Asia invaded and disrupted administration</a:t>
            </a:r>
          </a:p>
          <a:p>
            <a:r>
              <a:rPr lang="en-US" dirty="0" smtClean="0"/>
              <a:t>Mid 6</a:t>
            </a:r>
            <a:r>
              <a:rPr lang="en-US" baseline="30000" dirty="0" smtClean="0"/>
              <a:t>th</a:t>
            </a:r>
            <a:r>
              <a:rPr lang="en-US" dirty="0" smtClean="0"/>
              <a:t> century Gupta Empire collapsed</a:t>
            </a:r>
          </a:p>
          <a:p>
            <a:r>
              <a:rPr lang="en-US" dirty="0" smtClean="0"/>
              <a:t>From the end of the Gupta until the 16</a:t>
            </a:r>
            <a:r>
              <a:rPr lang="en-US" baseline="30000" dirty="0" smtClean="0"/>
              <a:t>th</a:t>
            </a:r>
            <a:r>
              <a:rPr lang="en-US" dirty="0" smtClean="0"/>
              <a:t> century, when the Turkish </a:t>
            </a:r>
            <a:r>
              <a:rPr lang="en-US" dirty="0" err="1" smtClean="0"/>
              <a:t>Mughals</a:t>
            </a:r>
            <a:r>
              <a:rPr lang="en-US" dirty="0" smtClean="0"/>
              <a:t> extended their empire, India was  politically divided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India after the fall of the Gupta dynasty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Northern India</a:t>
            </a:r>
          </a:p>
          <a:p>
            <a:pPr lvl="1"/>
            <a:r>
              <a:rPr lang="en-US" dirty="0" smtClean="0"/>
              <a:t>Turbulent and chaotic</a:t>
            </a:r>
          </a:p>
          <a:p>
            <a:r>
              <a:rPr lang="en-US" dirty="0" smtClean="0"/>
              <a:t>Southern India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The quest for centralized power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Sind were conquered by Arab Muslims and passed to Abbasids</a:t>
            </a:r>
          </a:p>
          <a:p>
            <a:r>
              <a:rPr lang="en-US" dirty="0" smtClean="0"/>
              <a:t>Muslim merchants formed small communities in all major cities of coastal India</a:t>
            </a:r>
          </a:p>
          <a:p>
            <a:r>
              <a:rPr lang="en-US" dirty="0" smtClean="0"/>
              <a:t>Turkish migrants and Islam: Turks convert to Islam in tenth century </a:t>
            </a:r>
          </a:p>
          <a:p>
            <a:pPr lvl="1"/>
            <a:r>
              <a:rPr lang="en-US" dirty="0" smtClean="0"/>
              <a:t>Some moved to Afghanistan and established an Islamic state</a:t>
            </a:r>
          </a:p>
          <a:p>
            <a:pPr lvl="1"/>
            <a:r>
              <a:rPr lang="en-US" dirty="0" smtClean="0"/>
              <a:t>Mahmud of </a:t>
            </a:r>
            <a:r>
              <a:rPr lang="en-US" dirty="0" err="1" smtClean="0"/>
              <a:t>Ghazni</a:t>
            </a:r>
            <a:r>
              <a:rPr lang="en-US" dirty="0" smtClean="0"/>
              <a:t>, Turk leader in Afghanistan, made expeditions to northern India</a:t>
            </a:r>
          </a:p>
          <a:p>
            <a:r>
              <a:rPr lang="en-US" dirty="0" smtClean="0"/>
              <a:t>The sultanate of Delhi (1206-1526 C.E.) </a:t>
            </a:r>
          </a:p>
          <a:p>
            <a:pPr lvl="1"/>
            <a:r>
              <a:rPr lang="en-US" dirty="0" smtClean="0"/>
              <a:t>Mahmud's successors conquered north India, 1206</a:t>
            </a:r>
          </a:p>
          <a:p>
            <a:pPr lvl="1"/>
            <a:r>
              <a:rPr lang="en-US" dirty="0" smtClean="0"/>
              <a:t>Established an Islamic state known as the sultanate of Delhi</a:t>
            </a:r>
          </a:p>
          <a:p>
            <a:pPr lvl="1"/>
            <a:r>
              <a:rPr lang="en-US" dirty="0" smtClean="0"/>
              <a:t>Sultans' authority did not extend far beyond the capital at Delhi</a:t>
            </a:r>
          </a:p>
          <a:p>
            <a:pPr lvl="1"/>
            <a:r>
              <a:rPr lang="en-US" dirty="0" smtClean="0"/>
              <a:t>Islam began to have a place in India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Islamic introduced to Northern India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Politically divided but relatively peaceful</a:t>
            </a:r>
          </a:p>
          <a:p>
            <a:r>
              <a:rPr lang="en-US" b="1" dirty="0" smtClean="0"/>
              <a:t>The </a:t>
            </a:r>
            <a:r>
              <a:rPr lang="en-US" b="1" dirty="0" err="1" smtClean="0"/>
              <a:t>Chola</a:t>
            </a:r>
            <a:r>
              <a:rPr lang="en-US" b="1" dirty="0" smtClean="0"/>
              <a:t> kingdom </a:t>
            </a:r>
            <a:r>
              <a:rPr lang="en-US" dirty="0" smtClean="0"/>
              <a:t>(850-1267 C.E.) was a larger kingdom</a:t>
            </a:r>
          </a:p>
          <a:p>
            <a:pPr lvl="1"/>
            <a:r>
              <a:rPr lang="en-US" dirty="0" smtClean="0"/>
              <a:t> At its high point, conquered Ceylon and parts of southeast Asia</a:t>
            </a:r>
          </a:p>
          <a:p>
            <a:pPr lvl="1"/>
            <a:r>
              <a:rPr lang="en-US" dirty="0" smtClean="0"/>
              <a:t>Navy dominated waters from South China Sea to Arabian Sea</a:t>
            </a:r>
          </a:p>
          <a:p>
            <a:pPr lvl="1"/>
            <a:r>
              <a:rPr lang="en-US" dirty="0" smtClean="0"/>
              <a:t>Not a tightly centralized state; local autonomy was strong</a:t>
            </a:r>
          </a:p>
          <a:p>
            <a:pPr lvl="1"/>
            <a:r>
              <a:rPr lang="en-US" dirty="0" smtClean="0"/>
              <a:t>Began to decline by the twelfth century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Hindu kingdoms of Southern India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in northern Deccan </a:t>
            </a:r>
          </a:p>
          <a:p>
            <a:r>
              <a:rPr lang="en-US" dirty="0" smtClean="0"/>
              <a:t>Established by two Indian brothers</a:t>
            </a:r>
          </a:p>
          <a:p>
            <a:r>
              <a:rPr lang="en-US" dirty="0" smtClean="0"/>
              <a:t>They renounced Islam in 1336 and returned to their Hindu faith</a:t>
            </a:r>
          </a:p>
          <a:p>
            <a:r>
              <a:rPr lang="en-US" dirty="0" smtClean="0"/>
              <a:t>Muslim merchants continue to trade w/out problems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smtClean="0"/>
              <a:t>The Kingdom of Vijayanagar (1336-1565 CE)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Agriculture in the monsoon world </a:t>
            </a:r>
          </a:p>
          <a:p>
            <a:pPr lvl="1"/>
            <a:r>
              <a:rPr lang="en-US" dirty="0" smtClean="0"/>
              <a:t>The monsoons (rains in spring and summer)</a:t>
            </a:r>
          </a:p>
          <a:p>
            <a:pPr lvl="1"/>
            <a:r>
              <a:rPr lang="en-US" dirty="0" smtClean="0"/>
              <a:t>Irrigation systems were needed for dry months </a:t>
            </a:r>
          </a:p>
          <a:p>
            <a:pPr lvl="2"/>
            <a:r>
              <a:rPr lang="en-US" dirty="0" smtClean="0"/>
              <a:t>No big river in south India; waterworks included dams, reservoirs, canals, wells</a:t>
            </a:r>
          </a:p>
          <a:p>
            <a:pPr lvl="2"/>
            <a:r>
              <a:rPr lang="en-US" dirty="0" smtClean="0"/>
              <a:t>Stored rainwater in large reservoirs connected to canals</a:t>
            </a:r>
          </a:p>
          <a:p>
            <a:pPr lvl="2"/>
            <a:r>
              <a:rPr lang="en-US" dirty="0" smtClean="0"/>
              <a:t>One reservoir constructed during the eleventh century covered 250 square miles</a:t>
            </a:r>
          </a:p>
          <a:p>
            <a:r>
              <a:rPr lang="en-US" dirty="0" smtClean="0"/>
              <a:t>Population growth: 53 million in 600 C.E. to 105 million in 1500 C.E.</a:t>
            </a:r>
          </a:p>
          <a:p>
            <a:r>
              <a:rPr lang="en-US" dirty="0" smtClean="0"/>
              <a:t>Urbanization took place in Delhi and other large port cities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smtClean="0"/>
              <a:t>Production and Trade in Indian Ocean basin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Internal trade </a:t>
            </a:r>
          </a:p>
          <a:p>
            <a:pPr lvl="1"/>
            <a:r>
              <a:rPr lang="en-US" dirty="0" smtClean="0"/>
              <a:t>Self-sufficient in staple food</a:t>
            </a:r>
          </a:p>
          <a:p>
            <a:pPr lvl="1"/>
            <a:r>
              <a:rPr lang="en-US" dirty="0" smtClean="0"/>
              <a:t>Metals, spices, special crops found only in certain regions </a:t>
            </a:r>
          </a:p>
          <a:p>
            <a:pPr lvl="1"/>
            <a:r>
              <a:rPr lang="en-US" dirty="0" smtClean="0"/>
              <a:t>Through trade, south India and Ceylon experienced rapid economic growth</a:t>
            </a:r>
          </a:p>
          <a:p>
            <a:r>
              <a:rPr lang="en-US" dirty="0" smtClean="0"/>
              <a:t>Temples and society in south India </a:t>
            </a:r>
          </a:p>
          <a:p>
            <a:pPr lvl="1"/>
            <a:r>
              <a:rPr lang="en-US" dirty="0" smtClean="0"/>
              <a:t>Hindu temples served as economic and social centers</a:t>
            </a:r>
          </a:p>
          <a:p>
            <a:pPr lvl="1"/>
            <a:r>
              <a:rPr lang="en-US" dirty="0" smtClean="0"/>
              <a:t>Possessed large tracts of land, hundreds of employees</a:t>
            </a:r>
          </a:p>
          <a:p>
            <a:pPr lvl="1"/>
            <a:r>
              <a:rPr lang="en-US" dirty="0" smtClean="0"/>
              <a:t>Temple administrators were to maintain order, deliver taxes</a:t>
            </a:r>
          </a:p>
          <a:p>
            <a:pPr lvl="1"/>
            <a:r>
              <a:rPr lang="en-US" dirty="0" smtClean="0"/>
              <a:t>Served as banks; engaged in business ventures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smtClean="0"/>
              <a:t>Trade and economic development of southern India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smtClean="0"/>
              <a:t>Cross-cultural trade in Indian Ocean basin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Dhows and junks--large ships involved in maritime trade in Indian Ocean</a:t>
            </a:r>
          </a:p>
          <a:p>
            <a:r>
              <a:rPr lang="en-US" dirty="0" smtClean="0"/>
              <a:t>Dhows:  Used by the Indian, Persian, Arab sailors</a:t>
            </a:r>
          </a:p>
          <a:p>
            <a:r>
              <a:rPr lang="en-US" dirty="0" smtClean="0"/>
              <a:t>Triangular sails</a:t>
            </a:r>
          </a:p>
          <a:p>
            <a:r>
              <a:rPr lang="en-US" dirty="0" smtClean="0"/>
              <a:t>Carried 100 tons  in 1000, then 400 tons in 1500</a:t>
            </a:r>
          </a:p>
          <a:p>
            <a:r>
              <a:rPr lang="en-US" dirty="0" smtClean="0"/>
              <a:t>Junks:  Large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207669"/>
            <a:ext cx="4059238" cy="320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283</TotalTime>
  <Words>957</Words>
  <Application>Microsoft Office PowerPoint</Application>
  <PresentationFormat>On-screen Show (4:3)</PresentationFormat>
  <Paragraphs>113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Constantia</vt:lpstr>
      <vt:lpstr>Wingdings 2</vt:lpstr>
      <vt:lpstr>Paper</vt:lpstr>
      <vt:lpstr>India</vt:lpstr>
      <vt:lpstr>India after the fall of the Gupta dynasty</vt:lpstr>
      <vt:lpstr>The quest for centralized power</vt:lpstr>
      <vt:lpstr>Islamic introduced to Northern India</vt:lpstr>
      <vt:lpstr>Hindu kingdoms of Southern India</vt:lpstr>
      <vt:lpstr>The Kingdom of Vijayanagar (1336-1565 CE)</vt:lpstr>
      <vt:lpstr>Production and Trade in Indian Ocean basin</vt:lpstr>
      <vt:lpstr>Trade and economic development of southern India</vt:lpstr>
      <vt:lpstr>Cross-cultural trade in Indian Ocean basin</vt:lpstr>
      <vt:lpstr>Junks</vt:lpstr>
      <vt:lpstr>Port cities in India</vt:lpstr>
      <vt:lpstr>Kingdom of Axum</vt:lpstr>
      <vt:lpstr>Caste and Society</vt:lpstr>
      <vt:lpstr>The Development of Hinduism</vt:lpstr>
      <vt:lpstr>Islam and Its appeal</vt:lpstr>
      <vt:lpstr>Angkor (889-1431 CE)</vt:lpstr>
      <vt:lpstr>Arrival of Islam in SE Asia</vt:lpstr>
      <vt:lpstr>PowerPoint Presentation</vt:lpstr>
      <vt:lpstr>1937 Stamp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</dc:title>
  <dc:creator>CCSD</dc:creator>
  <cp:lastModifiedBy>OLIVIA THATCHER</cp:lastModifiedBy>
  <cp:revision>21</cp:revision>
  <dcterms:created xsi:type="dcterms:W3CDTF">2010-10-12T19:05:51Z</dcterms:created>
  <dcterms:modified xsi:type="dcterms:W3CDTF">2017-01-04T12:58:08Z</dcterms:modified>
</cp:coreProperties>
</file>