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1DD6E8-F09B-E646-85FA-80FEF834832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49A248E-835C-F843-BED4-2C8D5ED37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Congress of Vienna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23 section 5</a:t>
            </a:r>
          </a:p>
          <a:p>
            <a:r>
              <a:rPr lang="en-US" dirty="0" smtClean="0"/>
              <a:t>Standard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Liberty, Equality and Fraternity!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30128" cy="488874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ideas of the revolution were still holding firm in Europe.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France was deeply divided politically.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Conservatives were happy with Louis XVIII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Liberals wanted the king to share more power with the legislature. 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The French Revolution failed but new political ideas were put into motion all over the world.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28" y="1752600"/>
            <a:ext cx="3647428" cy="44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6" y="950869"/>
            <a:ext cx="8391292" cy="51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European heads of government wanted to establish long-lasting peace and stability on the continent. </a:t>
            </a:r>
          </a:p>
          <a:p>
            <a:pPr marL="457200" indent="-457200">
              <a:buAutoNum type="arabicPeriod"/>
            </a:pPr>
            <a:r>
              <a:rPr lang="en-US" dirty="0" smtClean="0"/>
              <a:t>Wanted collective security and stability in Europe.</a:t>
            </a:r>
          </a:p>
          <a:p>
            <a:pPr marL="457200" indent="-457200">
              <a:buAutoNum type="arabicPeriod"/>
            </a:pPr>
            <a:r>
              <a:rPr lang="en-US" dirty="0" smtClean="0"/>
              <a:t>Series of meetings in Vienna, Austria called the </a:t>
            </a:r>
            <a:r>
              <a:rPr lang="en-US" i="1" dirty="0" smtClean="0"/>
              <a:t>Congress of Vienna </a:t>
            </a:r>
            <a:r>
              <a:rPr lang="en-US" dirty="0" smtClean="0"/>
              <a:t>was an attempt to achieve these goals.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51" y="3820209"/>
            <a:ext cx="4366749" cy="29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7660"/>
            <a:ext cx="7620000" cy="374503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five great powers: Russia, Prussia, Austria, Great Britain and France. 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Foreign Minister of Austria, </a:t>
            </a:r>
            <a:r>
              <a:rPr lang="en-US" dirty="0" err="1" smtClean="0"/>
              <a:t>Klemens</a:t>
            </a:r>
            <a:r>
              <a:rPr lang="en-US" dirty="0" smtClean="0"/>
              <a:t> von Metternich was most powerful. He wanted to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Prevent future French aggression by surrounding France with strong countries.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Wanted to restore a balance of power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Wanted to restore Europe’s royal families to the thrones- why?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22" y="152718"/>
            <a:ext cx="385886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3" y="1752600"/>
            <a:ext cx="4592108" cy="487158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Kingdom of the Netherlands was formed.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39 Germany states joined to form the German Confederation (controlled by Austria).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Switzerland gained independence.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Sardinia and Genoa unite in Italy.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These changes helped to contain France and ensure it could not overpower its surrounding countries again.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10" y="1907050"/>
            <a:ext cx="4203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congress did not set out to punish France- why?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could happen as a result of drastically weakening France?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France remained a major European power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helped make it so that no European country could easily overpower another.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751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Congress set out to return power and the throne to those deposed under Napoleon.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Congress felt this would help stabilize political relations among nations.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Congress represented the first time that all of the nations from a continent worked together to control political affairs.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Congress was a success. All members were happy with the arrangements which would help prevent future wars. (Can we think of any times a congress like this did not work out for the best?)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59322" cy="478577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Britain and France now had constitutional monarchies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Governments in Eastern and Central Europe were more conservative- Russia, Prussia and Austria were absolute monarchs. </a:t>
            </a:r>
          </a:p>
          <a:p>
            <a:pPr marL="342900" indent="-342900">
              <a:buFont typeface="Arial"/>
              <a:buChar char="•"/>
            </a:pPr>
            <a:r>
              <a:rPr lang="en-US" u="sng" dirty="0" smtClean="0"/>
              <a:t>The Holy Alliance</a:t>
            </a:r>
            <a:r>
              <a:rPr lang="en-US" dirty="0" smtClean="0"/>
              <a:t>- Russia, Austria and Prussia make an alliance in 1815. They wanted to combat the forces of revolution. </a:t>
            </a:r>
          </a:p>
          <a:p>
            <a:pPr marL="342900" indent="-342900">
              <a:buFont typeface="Arial"/>
              <a:buChar char="•"/>
            </a:pPr>
            <a:r>
              <a:rPr lang="en-US" u="sng" dirty="0" smtClean="0"/>
              <a:t>The Concert of Europe </a:t>
            </a:r>
            <a:r>
              <a:rPr lang="en-US" b="0" dirty="0" smtClean="0"/>
              <a:t>– agreement stating that the nations would help one another if revolution broke out.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22" y="2572030"/>
            <a:ext cx="3175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</TotalTime>
  <Words>430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Essential</vt:lpstr>
      <vt:lpstr>The Congress of Vienna</vt:lpstr>
      <vt:lpstr>PowerPoint Presentation</vt:lpstr>
      <vt:lpstr>The Congress</vt:lpstr>
      <vt:lpstr>The Congress</vt:lpstr>
      <vt:lpstr>Containment of France</vt:lpstr>
      <vt:lpstr>PowerPoint Presentation</vt:lpstr>
      <vt:lpstr>Balance of Power</vt:lpstr>
      <vt:lpstr>Legitimacy</vt:lpstr>
      <vt:lpstr>Political changes</vt:lpstr>
      <vt:lpstr>Liberty, Equality and Fraternity!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Congress of Vienna</dc:title>
  <dc:creator>Olivia Thatcher</dc:creator>
  <cp:lastModifiedBy>OLIVIA THATCHER</cp:lastModifiedBy>
  <cp:revision>6</cp:revision>
  <dcterms:created xsi:type="dcterms:W3CDTF">2016-01-24T22:26:37Z</dcterms:created>
  <dcterms:modified xsi:type="dcterms:W3CDTF">2017-01-04T13:03:34Z</dcterms:modified>
</cp:coreProperties>
</file>