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5448-1319-4466-B50E-BC62D79436A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B85F-F141-4EA4-8B2E-F9E8A6EF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5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5448-1319-4466-B50E-BC62D79436A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B85F-F141-4EA4-8B2E-F9E8A6EF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2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5448-1319-4466-B50E-BC62D79436A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B85F-F141-4EA4-8B2E-F9E8A6EF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8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5448-1319-4466-B50E-BC62D79436A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B85F-F141-4EA4-8B2E-F9E8A6EF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1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5448-1319-4466-B50E-BC62D79436A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B85F-F141-4EA4-8B2E-F9E8A6EF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0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5448-1319-4466-B50E-BC62D79436A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B85F-F141-4EA4-8B2E-F9E8A6EF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5448-1319-4466-B50E-BC62D79436A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B85F-F141-4EA4-8B2E-F9E8A6EF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3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5448-1319-4466-B50E-BC62D79436A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B85F-F141-4EA4-8B2E-F9E8A6EF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7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5448-1319-4466-B50E-BC62D79436A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B85F-F141-4EA4-8B2E-F9E8A6EF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4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5448-1319-4466-B50E-BC62D79436A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B85F-F141-4EA4-8B2E-F9E8A6EF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5448-1319-4466-B50E-BC62D79436A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B85F-F141-4EA4-8B2E-F9E8A6EF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1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55448-1319-4466-B50E-BC62D79436A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B85F-F141-4EA4-8B2E-F9E8A6EF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7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8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OF THE INCAS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SEVERAL WARRING STATES ALL FIGHTING FOR POWER IN THE ANDES.</a:t>
            </a:r>
          </a:p>
          <a:p>
            <a:r>
              <a:rPr lang="en-US" sz="2000" dirty="0"/>
              <a:t>THE STATE OF CHIMOR EMERGES AS THE MOST POWERFUL (900ISH)</a:t>
            </a:r>
          </a:p>
          <a:p>
            <a:r>
              <a:rPr lang="en-US" sz="2000" dirty="0"/>
              <a:t>AFTER 1300 THE INCAS DEVELOP A NEW CIVILIZATION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23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INCAN RISE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QUECHUA-SPEAKING CLANS (AYLLUS) AROUND CUZCO BEGIN TO GAIN POWER.</a:t>
            </a:r>
          </a:p>
          <a:p>
            <a:r>
              <a:rPr lang="en-US" sz="2000" dirty="0"/>
              <a:t>BY THE LATE 15</a:t>
            </a:r>
            <a:r>
              <a:rPr lang="en-US" sz="2000" baseline="30000" dirty="0"/>
              <a:t>TH</a:t>
            </a:r>
            <a:r>
              <a:rPr lang="en-US" sz="2000" dirty="0"/>
              <a:t> CENTURY THE INCAS HAD DEVELOPED AN EMPIRE STRETCHING FROM COLOMBIA TO CHILE AND EASTWARD TO BOLIVIA AND ARGENTINA</a:t>
            </a:r>
          </a:p>
          <a:p>
            <a:r>
              <a:rPr lang="en-US" sz="2000" dirty="0"/>
              <a:t>9-13 MILLION PEOPLE WERE UNDER INCA RULE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636" y="3442227"/>
            <a:ext cx="3885999" cy="2925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339" y="3442227"/>
            <a:ext cx="2565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CONQUEST AND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SPLIT INHERITANCE: </a:t>
            </a:r>
          </a:p>
          <a:p>
            <a:r>
              <a:rPr lang="en-US" sz="2000" dirty="0"/>
              <a:t>	</a:t>
            </a:r>
            <a:r>
              <a:rPr lang="en-US" sz="2000" dirty="0"/>
              <a:t>ALL OF THE RULER’S POLITICAL POWER WENT TO THE SUCCESSOR</a:t>
            </a:r>
          </a:p>
          <a:p>
            <a:r>
              <a:rPr lang="en-US" sz="2000" dirty="0"/>
              <a:t>	</a:t>
            </a:r>
            <a:r>
              <a:rPr lang="en-US" sz="2000" dirty="0"/>
              <a:t>WEALTH AND LAND PASSED TO THE MALE DESCENDANCE FOR THE ETERNAL SUPPORT OF THE CULT OF THE DEAD RULER’S MUMMY.</a:t>
            </a:r>
          </a:p>
          <a:p>
            <a:r>
              <a:rPr lang="en-US" sz="2000" dirty="0"/>
              <a:t>JUSTIFICATION FOR ENDLESS EXPANSION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43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SUN WAS THE HIGHEST DEITY</a:t>
            </a:r>
          </a:p>
          <a:p>
            <a:r>
              <a:rPr lang="en-US" sz="2000" dirty="0"/>
              <a:t>RULER (INCA) WAS GOD’S REPRESENTATIVE ON EARTH</a:t>
            </a:r>
          </a:p>
          <a:p>
            <a:r>
              <a:rPr lang="en-US" sz="2000" dirty="0"/>
              <a:t>PRAYERS AND SACRIFICES OFFERED AT HOLY SHRINES</a:t>
            </a:r>
          </a:p>
          <a:p>
            <a:r>
              <a:rPr lang="en-US" sz="2000" dirty="0"/>
              <a:t>TEMPLES: SACRIFICES, FESTIVALS AND CELEBRATIONS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551" y="3261774"/>
            <a:ext cx="2438400" cy="334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200" y="365760"/>
            <a:ext cx="1828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912" y="3261774"/>
            <a:ext cx="3884788" cy="29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INCAN IMPERIAL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SYSTEM OF TRIBUTE AND LOYALTY TO BE PAID TO THE RULER</a:t>
            </a:r>
          </a:p>
          <a:p>
            <a:r>
              <a:rPr lang="en-US" sz="2000" dirty="0"/>
              <a:t>COMPLEX SYSTEM OF ROADS AND BRIDGES</a:t>
            </a:r>
          </a:p>
          <a:p>
            <a:r>
              <a:rPr lang="en-US" sz="2000" dirty="0"/>
              <a:t>CONQUERED PEOPLE SUPPLIED LAND AND LABOR</a:t>
            </a:r>
          </a:p>
          <a:p>
            <a:r>
              <a:rPr lang="en-US" sz="2000" dirty="0"/>
              <a:t>INCAN STATE ORGANIZED BUILDING AND IRRIGATION PROJECTS</a:t>
            </a:r>
          </a:p>
          <a:p>
            <a:r>
              <a:rPr lang="en-US" sz="2000" dirty="0"/>
              <a:t>RECIPROCITY BETWEENTHE STATE AND LOCAL COMMUNITY ALLOWED TE EMPIRE TO FUNCTION EFFICIENTLY</a:t>
            </a:r>
          </a:p>
          <a:p>
            <a:r>
              <a:rPr lang="en-US" sz="2000" dirty="0"/>
              <a:t>NOBILITY BUT NO DISTINCT MERCHANT CLASS BECAUSE OF EMPHASIS ON SELF-SUFFICIENCY AND STATE MANAGEMENT OVER THE ECONOMY.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036" y="226329"/>
            <a:ext cx="4342185" cy="269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THE INCAS AND AZTECS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BOTH: </a:t>
            </a:r>
          </a:p>
          <a:p>
            <a:r>
              <a:rPr lang="en-US" sz="2000" dirty="0"/>
              <a:t>DEVELOPED ON LONG DEVELOPMENT OF CIVILIZATIONS</a:t>
            </a:r>
          </a:p>
          <a:p>
            <a:r>
              <a:rPr lang="en-US" sz="2000" dirty="0"/>
              <a:t>IMPERIAL AND MILITARY ORGANIZATION</a:t>
            </a:r>
          </a:p>
          <a:p>
            <a:r>
              <a:rPr lang="en-US" sz="2000" dirty="0"/>
              <a:t>AGRICULTURE</a:t>
            </a:r>
          </a:p>
          <a:p>
            <a:r>
              <a:rPr lang="en-US" sz="2000" dirty="0"/>
              <a:t>HIERARCHY IN WHICH THE NOBILITY DOMINATED</a:t>
            </a:r>
          </a:p>
          <a:p>
            <a:r>
              <a:rPr lang="en-US" sz="2000" dirty="0"/>
              <a:t>SYSTEM OF TRIBUTE</a:t>
            </a:r>
          </a:p>
          <a:p>
            <a:r>
              <a:rPr lang="en-US" sz="2000" dirty="0"/>
              <a:t>EMPIRES BASED ON CONQUESTS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568" y="4167138"/>
            <a:ext cx="4741782" cy="246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TRADE AND MARKETS MORE DEVELOPED AMONG AZTECS</a:t>
            </a:r>
          </a:p>
          <a:p>
            <a:r>
              <a:rPr lang="en-US" sz="2000" dirty="0"/>
              <a:t>AZTECS HAD A SYSTEM OF RECORDING HISTORY THAT THE INCAS DID NOT HAVE.</a:t>
            </a:r>
          </a:p>
          <a:p>
            <a:endParaRPr lang="en-US" sz="2000" dirty="0"/>
          </a:p>
          <a:p>
            <a:r>
              <a:rPr lang="en-US" sz="2000" dirty="0"/>
              <a:t>HOW MANY WERE THERE?</a:t>
            </a:r>
          </a:p>
          <a:p>
            <a:endParaRPr lang="en-US" sz="2000" dirty="0"/>
          </a:p>
          <a:p>
            <a:r>
              <a:rPr lang="en-US" sz="2000" dirty="0"/>
              <a:t>WERE THEY, OR WERE THEY NOT, CIVILIZATIONS?</a:t>
            </a:r>
          </a:p>
          <a:p>
            <a:endParaRPr lang="en-US" sz="2000" dirty="0"/>
          </a:p>
          <a:p>
            <a:r>
              <a:rPr lang="en-US" sz="2000" dirty="0"/>
              <a:t>EXPLAIN</a:t>
            </a:r>
          </a:p>
          <a:p>
            <a:endParaRPr lang="en-US" sz="2000" dirty="0"/>
          </a:p>
          <a:p>
            <a:r>
              <a:rPr lang="en-US" sz="2000" dirty="0"/>
              <a:t>WERE THERE ANY OTHER </a:t>
            </a:r>
            <a:r>
              <a:rPr lang="en-US" sz="2000" i="1" dirty="0"/>
              <a:t>CIVILIZATIONS</a:t>
            </a:r>
            <a:r>
              <a:rPr lang="en-US" sz="2000" dirty="0"/>
              <a:t> AROUND THIS AREA AT THIS TIME?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566" y="2042906"/>
            <a:ext cx="2164334" cy="216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Postclassical </a:t>
            </a:r>
            <a:r>
              <a:rPr lang="en-US" dirty="0" err="1" smtClean="0"/>
              <a:t>mesoamerica</a:t>
            </a:r>
            <a:r>
              <a:rPr lang="en-US" dirty="0" smtClean="0"/>
              <a:t> 1000-1500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Collapse of Teotihuacan</a:t>
            </a:r>
          </a:p>
          <a:p>
            <a:endParaRPr lang="en-US" sz="2000" dirty="0"/>
          </a:p>
          <a:p>
            <a:r>
              <a:rPr lang="en-US" sz="2000" dirty="0"/>
              <a:t>Abandonment of Mayan cities- 8</a:t>
            </a:r>
            <a:r>
              <a:rPr lang="en-US" sz="2000" baseline="30000" dirty="0"/>
              <a:t>th</a:t>
            </a:r>
            <a:r>
              <a:rPr lang="en-US" sz="2000" dirty="0"/>
              <a:t> century</a:t>
            </a:r>
          </a:p>
          <a:p>
            <a:endParaRPr lang="en-US" sz="2000" dirty="0"/>
          </a:p>
          <a:p>
            <a:r>
              <a:rPr lang="en-US" sz="2000" dirty="0"/>
              <a:t>Political and cultural changes</a:t>
            </a:r>
          </a:p>
          <a:p>
            <a:endParaRPr lang="en-US" sz="2000" dirty="0"/>
          </a:p>
          <a:p>
            <a:r>
              <a:rPr lang="en-US" sz="2000" dirty="0" err="1"/>
              <a:t>Toltecs</a:t>
            </a:r>
            <a:r>
              <a:rPr lang="en-US" sz="2000" dirty="0"/>
              <a:t> build large empire in central Mexico (Capital at Tula)- 968 CE</a:t>
            </a:r>
          </a:p>
          <a:p>
            <a:endParaRPr lang="en-US" sz="2000" dirty="0"/>
          </a:p>
          <a:p>
            <a:r>
              <a:rPr lang="en-US" sz="2000" dirty="0"/>
              <a:t>Aztecs consider the </a:t>
            </a:r>
            <a:r>
              <a:rPr lang="en-US" sz="2000" dirty="0" err="1"/>
              <a:t>Toltecs</a:t>
            </a:r>
            <a:r>
              <a:rPr lang="en-US" sz="2000" dirty="0"/>
              <a:t> their givers of civilization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799" y="1596073"/>
            <a:ext cx="2660225" cy="2177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339" y="4660900"/>
            <a:ext cx="36957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Toltec heritage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Toltec Empire- </a:t>
            </a:r>
          </a:p>
          <a:p>
            <a:r>
              <a:rPr lang="en-US" sz="2100" dirty="0"/>
              <a:t>1000 CE extended their rule to </a:t>
            </a:r>
            <a:r>
              <a:rPr lang="en-US" sz="2100" dirty="0"/>
              <a:t>Y</a:t>
            </a:r>
            <a:r>
              <a:rPr lang="en-US" sz="2100" dirty="0"/>
              <a:t>ucatan and former Mayan regions.</a:t>
            </a:r>
          </a:p>
          <a:p>
            <a:r>
              <a:rPr lang="en-US" sz="2100" dirty="0"/>
              <a:t>Commercial influence extended northward as far as the American southwest</a:t>
            </a:r>
          </a:p>
          <a:p>
            <a:r>
              <a:rPr lang="en-US" sz="2100" dirty="0"/>
              <a:t>Some think that due to similarities, they may have even extended as far as the Mississippi and Ohio valleys but no evidence of this has been found. </a:t>
            </a:r>
            <a:endParaRPr lang="en-US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244" y="3927129"/>
            <a:ext cx="3719560" cy="277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aztecs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Transform from being clans to a society under a powerful ruler</a:t>
            </a:r>
          </a:p>
          <a:p>
            <a:r>
              <a:rPr lang="en-US" sz="2100" dirty="0"/>
              <a:t>Aztecs- people chosen to serve the gods</a:t>
            </a:r>
          </a:p>
          <a:p>
            <a:r>
              <a:rPr lang="en-US" sz="2100" dirty="0"/>
              <a:t>Human sacrifice- important part of their culture</a:t>
            </a:r>
          </a:p>
          <a:p>
            <a:r>
              <a:rPr lang="en-US" sz="2100" dirty="0"/>
              <a:t>Sacrifice used as means of political terror.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41" y="3062799"/>
            <a:ext cx="5829093" cy="379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961" y="1100629"/>
            <a:ext cx="7662966" cy="508330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HUNDREDS OF MALE AND FEMALE GODS-</a:t>
            </a:r>
          </a:p>
          <a:p>
            <a:r>
              <a:rPr lang="en-US" dirty="0"/>
              <a:t>	</a:t>
            </a:r>
            <a:r>
              <a:rPr lang="en-US" dirty="0" smtClean="0"/>
              <a:t>REPRESENTED THINGS LIKE RAIN, FIRE ETC. </a:t>
            </a:r>
          </a:p>
          <a:p>
            <a:r>
              <a:rPr lang="en-US" dirty="0" smtClean="0"/>
              <a:t>ARRANGED INTO:</a:t>
            </a:r>
          </a:p>
          <a:p>
            <a:r>
              <a:rPr lang="en-US" dirty="0"/>
              <a:t>	</a:t>
            </a:r>
            <a:r>
              <a:rPr lang="en-US" dirty="0" smtClean="0"/>
              <a:t>GODS OF FERTILITY, AGRICULTURE, MAIZE, WATER</a:t>
            </a:r>
          </a:p>
          <a:p>
            <a:r>
              <a:rPr lang="en-US" dirty="0"/>
              <a:t>	</a:t>
            </a:r>
            <a:r>
              <a:rPr lang="en-US" dirty="0" smtClean="0"/>
              <a:t>CREATOR DEITIES: GOD OF THE SUN, GOD OF THE NIGHT SKY ETC.</a:t>
            </a:r>
          </a:p>
          <a:p>
            <a:r>
              <a:rPr lang="en-US" dirty="0"/>
              <a:t>	</a:t>
            </a:r>
            <a:r>
              <a:rPr lang="en-US" dirty="0" smtClean="0"/>
              <a:t>GODS OF WARFARE AND SACRIFICE</a:t>
            </a:r>
          </a:p>
          <a:p>
            <a:r>
              <a:rPr lang="en-US" dirty="0" smtClean="0"/>
              <a:t>MAIN DEITY: HUITZILOPOCHTLI</a:t>
            </a:r>
          </a:p>
          <a:p>
            <a:r>
              <a:rPr lang="en-US" dirty="0" smtClean="0"/>
              <a:t>SACRIFICE SOMETIMES ALSO INCLUDED CANNIBALISM</a:t>
            </a:r>
          </a:p>
          <a:p>
            <a:endParaRPr lang="en-US" dirty="0"/>
          </a:p>
          <a:p>
            <a:r>
              <a:rPr lang="en-US" dirty="0" smtClean="0"/>
              <a:t>FATALISTIC VIEW OF HISTORY: THE WORLD HAD BEEN CREATED AND DESTROYED SEVERAL TIMES.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89" y="1"/>
            <a:ext cx="2866991" cy="222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081" y="4754880"/>
            <a:ext cx="2895919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TENOCHTITLAN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CAPITAL OF THE AZTEC EMPIRE</a:t>
            </a:r>
          </a:p>
          <a:p>
            <a:r>
              <a:rPr lang="en-US" dirty="0" smtClean="0"/>
              <a:t>CENTRAL PALACES SURROUNDED BY DISTRICTS AND MARKETS</a:t>
            </a:r>
          </a:p>
          <a:p>
            <a:r>
              <a:rPr lang="en-US" dirty="0" smtClean="0"/>
              <a:t>BY 1519- 5X MILES AND HAD A POPULATION OF 150,000 </a:t>
            </a:r>
          </a:p>
          <a:p>
            <a:r>
              <a:rPr lang="en-US" dirty="0" smtClean="0"/>
              <a:t>EACH CITY SECTION CONTROLED BY A KIN GROUP (CALPULLI)</a:t>
            </a:r>
          </a:p>
          <a:p>
            <a:r>
              <a:rPr lang="en-US" dirty="0" smtClean="0"/>
              <a:t>TRIBUTE WAS REQUIRED TO BE PAID TO THE IMPERIAL CITY FROM ALL DEPENDENTS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ECONOMY OF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CONQUERED PEOPLE LOST LAND AND GAVE FOOD AS TRIBUTE</a:t>
            </a:r>
          </a:p>
          <a:p>
            <a:r>
              <a:rPr lang="en-US" sz="2000" dirty="0"/>
              <a:t>IRRIGATED AGRICULTURE AROUND THE LAKES AND THE DEVELOPMENT OF </a:t>
            </a:r>
            <a:r>
              <a:rPr lang="en-US" sz="2000" i="1" dirty="0"/>
              <a:t>CHINAMPAS</a:t>
            </a:r>
            <a:endParaRPr lang="en-US" sz="2000" dirty="0"/>
          </a:p>
          <a:p>
            <a:r>
              <a:rPr lang="en-US" sz="2000" dirty="0"/>
              <a:t>PEASANT PRODUCTION AND TRIBUTE IS WHAT SUPPLIED BASIC FOOD</a:t>
            </a:r>
          </a:p>
          <a:p>
            <a:r>
              <a:rPr lang="en-US" sz="2000" dirty="0"/>
              <a:t>MARKETS FOR EXCHANGE AND A MERCHANT CLASS</a:t>
            </a:r>
          </a:p>
          <a:p>
            <a:r>
              <a:rPr lang="en-US" sz="2000" dirty="0"/>
              <a:t>STATE-CONTROLLED MIXED ECONOMY: </a:t>
            </a:r>
          </a:p>
          <a:p>
            <a:r>
              <a:rPr lang="en-US" sz="2000" dirty="0"/>
              <a:t>	</a:t>
            </a:r>
            <a:r>
              <a:rPr lang="en-US" sz="2000" dirty="0"/>
              <a:t>TRIBUTE, MARKETS AND DISTRIBUTION WERE ALL REGULATED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635" y="4127076"/>
            <a:ext cx="5454050" cy="273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WOMEN HAD A VARIETY OF ROLES:</a:t>
            </a:r>
          </a:p>
          <a:p>
            <a:r>
              <a:rPr lang="en-US" sz="2000" dirty="0"/>
              <a:t>HELPED IN THE FIELD</a:t>
            </a:r>
          </a:p>
          <a:p>
            <a:r>
              <a:rPr lang="en-US" sz="2000" dirty="0"/>
              <a:t>HOUSEHOLD</a:t>
            </a:r>
          </a:p>
          <a:p>
            <a:r>
              <a:rPr lang="en-US" sz="2000" dirty="0"/>
              <a:t>ARRANGED MARRIAGES</a:t>
            </a:r>
          </a:p>
          <a:p>
            <a:r>
              <a:rPr lang="en-US" sz="2000" dirty="0"/>
              <a:t>POLYGAMY WITHIN THE NOBILITY</a:t>
            </a:r>
          </a:p>
          <a:p>
            <a:endParaRPr lang="en-US" sz="2000" dirty="0"/>
          </a:p>
          <a:p>
            <a:r>
              <a:rPr lang="en-US" sz="2000" dirty="0"/>
              <a:t>LACK OF TECHNOLOGY MEANT WOMEN IN PARTICULAR HAD STRENUOUS WORK LIKE TIME SPENT GRINDING MAIZE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103" y="914400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TRIBUTE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RULER OF TENOCHTITLAN WAS THE MAIN RULER</a:t>
            </a:r>
          </a:p>
          <a:p>
            <a:r>
              <a:rPr lang="en-US" sz="2000" dirty="0"/>
              <a:t>IMPORTANCE OF THE MILITARY AND TRIBUTE= DESIRE FOR CAPTIVES AND SACRIFICE.</a:t>
            </a:r>
          </a:p>
          <a:p>
            <a:r>
              <a:rPr lang="en-US" sz="2000" dirty="0"/>
              <a:t>IN ORDER TO GAIN MORE CAPTIVES THE AZTECS WERE DRIVEN TO FURTHER CONQUESTS.</a:t>
            </a:r>
          </a:p>
          <a:p>
            <a:r>
              <a:rPr lang="en-US" sz="2000" dirty="0"/>
              <a:t>AZTECS DOMINATED POLITICALLY AND DEMANDED TRIBUTE FROM THOSE CONQUERED BUT DID NOT DIRECTLY CONTROL THEM.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056" y="3804002"/>
            <a:ext cx="3693054" cy="281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Postclassical mesoamerica 1000-1500</vt:lpstr>
      <vt:lpstr>Toltec heritage</vt:lpstr>
      <vt:lpstr>aztecs</vt:lpstr>
      <vt:lpstr>Aztec religion</vt:lpstr>
      <vt:lpstr>TENOCHTITLAN</vt:lpstr>
      <vt:lpstr>THE ECONOMY OF THE EMPIRE</vt:lpstr>
      <vt:lpstr>AZTEC WOMEN</vt:lpstr>
      <vt:lpstr>TRIBUTE EMPIRE</vt:lpstr>
      <vt:lpstr>THE WORLD OF THE INCAS</vt:lpstr>
      <vt:lpstr>INCAN RISE TO POWER</vt:lpstr>
      <vt:lpstr>CONQUEST AND RELIGION</vt:lpstr>
      <vt:lpstr>RELIGION</vt:lpstr>
      <vt:lpstr>INCAN IMPERIAL RULE</vt:lpstr>
      <vt:lpstr>COMPARING THE INCAS AND AZTECS</vt:lpstr>
      <vt:lpstr>DIFFERENCES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THATCHER</dc:creator>
  <cp:lastModifiedBy>OLIVIA THATCHER</cp:lastModifiedBy>
  <cp:revision>1</cp:revision>
  <dcterms:created xsi:type="dcterms:W3CDTF">2016-11-07T18:48:19Z</dcterms:created>
  <dcterms:modified xsi:type="dcterms:W3CDTF">2016-11-07T18:48:30Z</dcterms:modified>
</cp:coreProperties>
</file>