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75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28BC354-8AE6-CC42-BCA7-5333EF47CC3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2344306-CCFD-224E-A43D-3B569D9D0B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658" y="3693645"/>
            <a:ext cx="5766256" cy="1470025"/>
          </a:xfrm>
        </p:spPr>
        <p:txBody>
          <a:bodyPr/>
          <a:lstStyle/>
          <a:p>
            <a:r>
              <a:rPr lang="en-US" dirty="0" smtClean="0"/>
              <a:t>China- </a:t>
            </a:r>
            <a:br>
              <a:rPr lang="en-US" dirty="0" smtClean="0"/>
            </a:br>
            <a:r>
              <a:rPr lang="en-US" dirty="0" smtClean="0"/>
              <a:t>Ming/Qing Dynasty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 section 2</a:t>
            </a:r>
          </a:p>
          <a:p>
            <a:r>
              <a:rPr lang="en-US" dirty="0" smtClean="0"/>
              <a:t>Standards 1.6, 4.3 and 4.4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138629" cy="3334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29" y="6778"/>
            <a:ext cx="3005371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did not become highly industrialized for two reasons</a:t>
            </a:r>
          </a:p>
          <a:p>
            <a:pPr lvl="1"/>
            <a:r>
              <a:rPr lang="en-US" dirty="0" smtClean="0"/>
              <a:t>Against Confucianism- supported foreigners and robbery!</a:t>
            </a:r>
          </a:p>
          <a:p>
            <a:pPr lvl="1"/>
            <a:r>
              <a:rPr lang="en-US" dirty="0" smtClean="0"/>
              <a:t>Chinese economic policy favored farmers. Tax on industry was very high!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40234"/>
            <a:ext cx="2892916" cy="231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4216399"/>
            <a:ext cx="2641600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453389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3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also opposed Christian presence-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55" y="2503417"/>
            <a:ext cx="5838755" cy="43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9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9" y="1761565"/>
            <a:ext cx="7532168" cy="4289611"/>
          </a:xfrm>
        </p:spPr>
        <p:txBody>
          <a:bodyPr/>
          <a:lstStyle/>
          <a:p>
            <a:r>
              <a:rPr lang="en-US" dirty="0" smtClean="0"/>
              <a:t>By 1600- Dynasty weakening</a:t>
            </a:r>
          </a:p>
          <a:p>
            <a:pPr lvl="1"/>
            <a:r>
              <a:rPr lang="en-US" dirty="0" smtClean="0"/>
              <a:t>Ineffective rulers</a:t>
            </a:r>
          </a:p>
          <a:p>
            <a:pPr lvl="1"/>
            <a:r>
              <a:rPr lang="en-US" dirty="0" smtClean="0"/>
              <a:t>Corrupt officials</a:t>
            </a:r>
          </a:p>
          <a:p>
            <a:pPr lvl="1"/>
            <a:r>
              <a:rPr lang="en-US" dirty="0" smtClean="0"/>
              <a:t>Limited funds in the government</a:t>
            </a:r>
          </a:p>
          <a:p>
            <a:pPr lvl="1"/>
            <a:r>
              <a:rPr lang="en-US" dirty="0" smtClean="0"/>
              <a:t>Higher taxes</a:t>
            </a:r>
          </a:p>
          <a:p>
            <a:pPr lvl="1"/>
            <a:r>
              <a:rPr lang="en-US" dirty="0" smtClean="0"/>
              <a:t>Bad harvest- millions starved</a:t>
            </a:r>
          </a:p>
          <a:p>
            <a:pPr lvl="1"/>
            <a:r>
              <a:rPr lang="en-US" dirty="0" smtClean="0"/>
              <a:t>Rebellion followed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46" y="2187504"/>
            <a:ext cx="3594754" cy="3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0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5381747" cy="4818587"/>
          </a:xfrm>
        </p:spPr>
        <p:txBody>
          <a:bodyPr/>
          <a:lstStyle/>
          <a:p>
            <a:r>
              <a:rPr lang="en-US" dirty="0" smtClean="0"/>
              <a:t>Manchus invade China (1644)- collapse of the Ming. </a:t>
            </a:r>
          </a:p>
          <a:p>
            <a:r>
              <a:rPr lang="en-US" dirty="0" smtClean="0"/>
              <a:t>Name their dynasty the Qing</a:t>
            </a:r>
          </a:p>
          <a:p>
            <a:r>
              <a:rPr lang="en-US" dirty="0" smtClean="0"/>
              <a:t>Ruled for 260 years </a:t>
            </a:r>
          </a:p>
          <a:p>
            <a:r>
              <a:rPr lang="en-US" dirty="0" smtClean="0"/>
              <a:t>Expand China’s borders to include Taiwan, Central Asia, Mongolia and Tibet.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56" y="1452282"/>
            <a:ext cx="3393444" cy="3132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55" y="4533900"/>
            <a:ext cx="340614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6" y="1761565"/>
            <a:ext cx="4412387" cy="49597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Upheld Confucian beliefs and social structures.</a:t>
            </a:r>
          </a:p>
          <a:p>
            <a:r>
              <a:rPr lang="en-US" dirty="0" err="1" smtClean="0"/>
              <a:t>Kangxi</a:t>
            </a:r>
            <a:r>
              <a:rPr lang="en-US" dirty="0" smtClean="0"/>
              <a:t> (first ruler- 1661)- reduced government expenses and lowered taxes. </a:t>
            </a:r>
          </a:p>
          <a:p>
            <a:r>
              <a:rPr lang="en-US" dirty="0" smtClean="0"/>
              <a:t>Scholar and patron of the arts</a:t>
            </a:r>
          </a:p>
          <a:p>
            <a:r>
              <a:rPr lang="en-US" dirty="0" smtClean="0"/>
              <a:t>Enjoyed company of </a:t>
            </a:r>
            <a:r>
              <a:rPr lang="en-US" dirty="0"/>
              <a:t>J</a:t>
            </a:r>
            <a:r>
              <a:rPr lang="en-US" dirty="0" smtClean="0"/>
              <a:t>esuits at court. </a:t>
            </a:r>
          </a:p>
          <a:p>
            <a:pPr lvl="1"/>
            <a:r>
              <a:rPr lang="en-US" dirty="0" smtClean="0"/>
              <a:t>Informed him on science, medicine, mathematics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263" y="1452282"/>
            <a:ext cx="4431737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6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Zhongguo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8" y="1761565"/>
            <a:ext cx="5231682" cy="4889151"/>
          </a:xfrm>
        </p:spPr>
        <p:txBody>
          <a:bodyPr/>
          <a:lstStyle/>
          <a:p>
            <a:r>
              <a:rPr lang="en-US" dirty="0" err="1" smtClean="0"/>
              <a:t>Qian</a:t>
            </a:r>
            <a:r>
              <a:rPr lang="en-US" dirty="0" smtClean="0"/>
              <a:t>-long (emperor) 1736-1795- China reaches greatest size and prosperity!</a:t>
            </a:r>
          </a:p>
          <a:p>
            <a:r>
              <a:rPr lang="en-US" dirty="0" smtClean="0"/>
              <a:t>China = Middle Kingdom </a:t>
            </a:r>
          </a:p>
          <a:p>
            <a:pPr lvl="1"/>
            <a:r>
              <a:rPr lang="en-US" dirty="0" smtClean="0">
                <a:sym typeface="Wingdings"/>
              </a:rPr>
              <a:t> Why do you think China is called the “Middle Kingdom”?</a:t>
            </a:r>
            <a:endParaRPr lang="en-US" dirty="0" smtClean="0"/>
          </a:p>
          <a:p>
            <a:pPr lvl="1"/>
            <a:r>
              <a:rPr lang="en-US" dirty="0" smtClean="0"/>
              <a:t>If other countries want to trade with China, they must follow China’s rules!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2954649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8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Continued- </a:t>
            </a:r>
            <a:br>
              <a:rPr lang="en-US" dirty="0" smtClean="0"/>
            </a:br>
            <a:r>
              <a:rPr lang="en-US" dirty="0" smtClean="0"/>
              <a:t>The Dutch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" y="1761565"/>
            <a:ext cx="6262107" cy="5096435"/>
          </a:xfrm>
        </p:spPr>
        <p:txBody>
          <a:bodyPr/>
          <a:lstStyle/>
          <a:p>
            <a:r>
              <a:rPr lang="en-US" dirty="0" smtClean="0"/>
              <a:t>Dutch- Accepted China’s restrictions.</a:t>
            </a:r>
          </a:p>
          <a:p>
            <a:pPr lvl="1"/>
            <a:r>
              <a:rPr lang="en-US" dirty="0" smtClean="0"/>
              <a:t>Accepted China’s restrictions. </a:t>
            </a:r>
          </a:p>
          <a:p>
            <a:pPr lvl="2"/>
            <a:r>
              <a:rPr lang="en-US" dirty="0" smtClean="0"/>
              <a:t>Paid tribute</a:t>
            </a:r>
          </a:p>
          <a:p>
            <a:pPr lvl="2"/>
            <a:r>
              <a:rPr lang="en-US" dirty="0" smtClean="0"/>
              <a:t>Learned rituals</a:t>
            </a:r>
          </a:p>
          <a:p>
            <a:pPr lvl="2"/>
            <a:r>
              <a:rPr lang="en-US" dirty="0" smtClean="0"/>
              <a:t>Dutch returned home with porcelains and silk as well as a new trade item- tea.</a:t>
            </a:r>
          </a:p>
          <a:p>
            <a:pPr lvl="2"/>
            <a:r>
              <a:rPr lang="en-US" dirty="0" smtClean="0"/>
              <a:t>By 1800- tea would make up 80% of shipments to Europe.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50" y="2894252"/>
            <a:ext cx="2842650" cy="22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British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like China’s trade restrictions. </a:t>
            </a:r>
          </a:p>
          <a:p>
            <a:r>
              <a:rPr lang="en-US" dirty="0" smtClean="0"/>
              <a:t>1793- delivered letter asking for better trade arrangements </a:t>
            </a:r>
          </a:p>
          <a:p>
            <a:r>
              <a:rPr lang="en-US" dirty="0" smtClean="0"/>
              <a:t>Emperor declares to king- China is self-sufficient and does not need the British…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62" y="4590620"/>
            <a:ext cx="4700053" cy="22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9" y="1761565"/>
            <a:ext cx="6074822" cy="49420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Manchus conquered Korea and made it a </a:t>
            </a:r>
            <a:r>
              <a:rPr lang="en-US" i="1" dirty="0" smtClean="0"/>
              <a:t>vassal state. </a:t>
            </a:r>
            <a:endParaRPr lang="en-US" dirty="0" smtClean="0"/>
          </a:p>
          <a:p>
            <a:r>
              <a:rPr lang="en-US" dirty="0" smtClean="0"/>
              <a:t>Korea lived in China’s shadow- </a:t>
            </a:r>
          </a:p>
          <a:p>
            <a:pPr lvl="1"/>
            <a:r>
              <a:rPr lang="en-US" dirty="0" smtClean="0"/>
              <a:t>Adopted China’s Confucianism, technology, culture, and policy of isolationism. </a:t>
            </a:r>
          </a:p>
          <a:p>
            <a:r>
              <a:rPr lang="en-US" dirty="0" smtClean="0"/>
              <a:t>With the arrival of the Qing dynasty relationship did not change but attitude did.</a:t>
            </a:r>
          </a:p>
          <a:p>
            <a:pPr lvl="1"/>
            <a:r>
              <a:rPr lang="en-US" dirty="0" smtClean="0"/>
              <a:t>More Korean resistance against China.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01090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8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Ming and Qing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1600s and 1700s- Life improved for most Chinese. </a:t>
            </a:r>
          </a:p>
          <a:p>
            <a:r>
              <a:rPr lang="en-US" dirty="0" smtClean="0"/>
              <a:t>Population explosion occurred- what could account for this?</a:t>
            </a:r>
          </a:p>
          <a:p>
            <a:r>
              <a:rPr lang="en-US" dirty="0" smtClean="0"/>
              <a:t>Female infanticide- what could account for this?</a:t>
            </a:r>
          </a:p>
          <a:p>
            <a:r>
              <a:rPr lang="en-US" dirty="0" smtClean="0"/>
              <a:t>What do you think was the role of traditional Chinese women?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6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Bell Work- discuss</a:t>
            </a:r>
          </a:p>
          <a:p>
            <a:r>
              <a:rPr lang="en-US" dirty="0" smtClean="0"/>
              <a:t>2. Chinese introduction</a:t>
            </a:r>
          </a:p>
          <a:p>
            <a:r>
              <a:rPr lang="en-US" dirty="0" smtClean="0"/>
              <a:t>3. China!- Venn Diagram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Zheng</a:t>
            </a:r>
            <a:r>
              <a:rPr lang="en-US" dirty="0" smtClean="0"/>
              <a:t> He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110" y="3881055"/>
            <a:ext cx="4549890" cy="30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Developments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Dream of the Red Chamber </a:t>
            </a:r>
            <a:r>
              <a:rPr lang="en-US" dirty="0" smtClean="0"/>
              <a:t>was written. Very popular book. </a:t>
            </a:r>
          </a:p>
          <a:p>
            <a:r>
              <a:rPr lang="en-US" dirty="0" smtClean="0"/>
              <a:t>Artists painting in traditional style- favored technique over creativity. </a:t>
            </a:r>
          </a:p>
          <a:p>
            <a:r>
              <a:rPr lang="en-US" dirty="0" smtClean="0"/>
              <a:t>Porcelain</a:t>
            </a:r>
          </a:p>
          <a:p>
            <a:r>
              <a:rPr lang="en-US" dirty="0" smtClean="0"/>
              <a:t>Drama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07" y="3594100"/>
            <a:ext cx="24892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0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 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282"/>
            <a:ext cx="3035300" cy="26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0" y="1452282"/>
            <a:ext cx="3438484" cy="320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84" y="1394662"/>
            <a:ext cx="2670216" cy="387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31982"/>
            <a:ext cx="3228876" cy="2726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876" y="4660900"/>
            <a:ext cx="3836138" cy="2197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014" y="4131982"/>
            <a:ext cx="2078986" cy="27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Forbidden City- Beijing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522"/>
            <a:ext cx="9144000" cy="56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5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1.6- Evaluate the role the Ming emperors played in extending Chinese influence over East Asia</a:t>
            </a:r>
          </a:p>
          <a:p>
            <a:r>
              <a:rPr lang="en-US" dirty="0" smtClean="0"/>
              <a:t>4.3- Explain the similarities between the Qin and Ming dynasties in China, including foreign relations, culture and economic practices. </a:t>
            </a:r>
          </a:p>
          <a:p>
            <a:r>
              <a:rPr lang="en-US" dirty="0" smtClean="0"/>
              <a:t>4.4- Evaluate the success of the Ming dynasty in sustaining a prosperous Chinese empire and strengthening Chinese </a:t>
            </a:r>
            <a:r>
              <a:rPr lang="en-US" b="1" dirty="0" smtClean="0"/>
              <a:t>hegemony</a:t>
            </a:r>
            <a:r>
              <a:rPr lang="en-US" dirty="0" smtClean="0"/>
              <a:t> in Asia.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fill out the Venn Diagram detailing the similarities and differences between the Ming and the Qing dynasty.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47" y="3364088"/>
            <a:ext cx="5002765" cy="32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Limits European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7" y="1759014"/>
            <a:ext cx="5628703" cy="4783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China drives out the Mongols (1368-1644)</a:t>
            </a:r>
          </a:p>
          <a:p>
            <a:r>
              <a:rPr lang="en-US" dirty="0" smtClean="0"/>
              <a:t>China- dominant power in Asia under the Ming Dynasty. </a:t>
            </a:r>
          </a:p>
          <a:p>
            <a:r>
              <a:rPr lang="en-US" dirty="0" smtClean="0"/>
              <a:t>Korea and Southeast Asia- paid tribute</a:t>
            </a:r>
          </a:p>
          <a:p>
            <a:r>
              <a:rPr lang="en-US" dirty="0" smtClean="0"/>
              <a:t>China would not let outsiders destroy peace the Ming had brought to China.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46" y="2887922"/>
            <a:ext cx="3802754" cy="263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98" y="1761565"/>
            <a:ext cx="8186552" cy="4942075"/>
          </a:xfrm>
        </p:spPr>
        <p:txBody>
          <a:bodyPr/>
          <a:lstStyle/>
          <a:p>
            <a:r>
              <a:rPr lang="en-US" dirty="0" err="1" smtClean="0"/>
              <a:t>Hongwu</a:t>
            </a:r>
            <a:r>
              <a:rPr lang="en-US" dirty="0" smtClean="0"/>
              <a:t>  (peasant) drives Mongols out of China in 1368. </a:t>
            </a:r>
          </a:p>
          <a:p>
            <a:r>
              <a:rPr lang="en-US" dirty="0" smtClean="0"/>
              <a:t>Becomes first Ming emperor.</a:t>
            </a:r>
          </a:p>
          <a:p>
            <a:r>
              <a:rPr lang="en-US" dirty="0" err="1" smtClean="0"/>
              <a:t>Hongwu</a:t>
            </a:r>
            <a:r>
              <a:rPr lang="en-US" dirty="0" smtClean="0"/>
              <a:t> brings stability to China. </a:t>
            </a:r>
          </a:p>
          <a:p>
            <a:pPr lvl="1"/>
            <a:r>
              <a:rPr lang="en-US" dirty="0" smtClean="0"/>
              <a:t>Return to Confucianism. </a:t>
            </a:r>
          </a:p>
          <a:p>
            <a:pPr lvl="1"/>
            <a:r>
              <a:rPr lang="en-US" dirty="0" smtClean="0"/>
              <a:t>Merit-based civil service exam</a:t>
            </a:r>
          </a:p>
          <a:p>
            <a:pPr lvl="1"/>
            <a:r>
              <a:rPr lang="en-US" dirty="0" smtClean="0"/>
              <a:t>Eventually becomes Tyrant.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7" y="2675574"/>
            <a:ext cx="3143120" cy="39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0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Yonglo</a:t>
            </a:r>
            <a:r>
              <a:rPr lang="en-US" dirty="0" smtClean="0"/>
              <a:t> (</a:t>
            </a:r>
            <a:r>
              <a:rPr lang="en-US" dirty="0" err="1" smtClean="0"/>
              <a:t>Hongwu</a:t>
            </a:r>
            <a:r>
              <a:rPr lang="en-US" dirty="0" smtClean="0"/>
              <a:t> son) takes over as ruler- moves the capital to Beijing. </a:t>
            </a:r>
          </a:p>
          <a:p>
            <a:r>
              <a:rPr lang="en-US" dirty="0" smtClean="0"/>
              <a:t>Curious about outside world- 1405 launches first of seven voyages for exploration.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90" y="4146175"/>
            <a:ext cx="6074489" cy="27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Zheng</a:t>
            </a:r>
            <a:r>
              <a:rPr lang="en-US" dirty="0" smtClean="0"/>
              <a:t>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98" y="1761564"/>
            <a:ext cx="4974406" cy="50964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Led seven voyages- Southeast Asia to eastern Africa. </a:t>
            </a:r>
          </a:p>
          <a:p>
            <a:pPr lvl="1"/>
            <a:r>
              <a:rPr lang="en-US" dirty="0" smtClean="0"/>
              <a:t>What do you remember of these voyages from the reading?</a:t>
            </a:r>
          </a:p>
          <a:p>
            <a:r>
              <a:rPr lang="en-US" dirty="0" smtClean="0"/>
              <a:t>Distributed gifts of silver and silk to show Chinese superiority. </a:t>
            </a:r>
          </a:p>
          <a:p>
            <a:r>
              <a:rPr lang="en-US" dirty="0" smtClean="0"/>
              <a:t>16 countries send tribute to Ming court!</a:t>
            </a:r>
          </a:p>
          <a:p>
            <a:r>
              <a:rPr lang="en-US" dirty="0" smtClean="0"/>
              <a:t>1433- Voyages end and China goes into isolation. </a:t>
            </a:r>
          </a:p>
          <a:p>
            <a:pPr lvl="1"/>
            <a:r>
              <a:rPr lang="en-US" dirty="0" smtClean="0"/>
              <a:t>Why?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82" y="1955187"/>
            <a:ext cx="3869718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102" y="1761565"/>
            <a:ext cx="5044965" cy="4942075"/>
          </a:xfrm>
        </p:spPr>
        <p:txBody>
          <a:bodyPr/>
          <a:lstStyle/>
          <a:p>
            <a:r>
              <a:rPr lang="en-US" dirty="0" smtClean="0"/>
              <a:t>Only government could conduct trade.</a:t>
            </a:r>
          </a:p>
          <a:p>
            <a:pPr lvl="1"/>
            <a:r>
              <a:rPr lang="en-US" dirty="0" smtClean="0"/>
              <a:t>Three ports- Macao, Canton and Ningbo</a:t>
            </a:r>
          </a:p>
          <a:p>
            <a:pPr lvl="1"/>
            <a:r>
              <a:rPr lang="en-US" dirty="0" smtClean="0"/>
              <a:t>Trade flourished- paid in silver from Americas</a:t>
            </a:r>
          </a:p>
          <a:p>
            <a:pPr lvl="1"/>
            <a:r>
              <a:rPr lang="en-US" dirty="0" smtClean="0"/>
              <a:t>Industry grew rapidly- manufacture and commerce increased.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282"/>
            <a:ext cx="3385926" cy="48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109</TotalTime>
  <Words>700</Words>
  <Application>Microsoft Office PowerPoint</Application>
  <PresentationFormat>On-screen Show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Candara</vt:lpstr>
      <vt:lpstr>Mistral</vt:lpstr>
      <vt:lpstr>Wingdings</vt:lpstr>
      <vt:lpstr>Infusion</vt:lpstr>
      <vt:lpstr>China-  Ming/Qing Dynasty</vt:lpstr>
      <vt:lpstr>Today</vt:lpstr>
      <vt:lpstr>Standards</vt:lpstr>
      <vt:lpstr>Venn Diagram</vt:lpstr>
      <vt:lpstr>China Limits European Contacts</vt:lpstr>
      <vt:lpstr>Rise to Power</vt:lpstr>
      <vt:lpstr>Ming Dynasty Continued</vt:lpstr>
      <vt:lpstr>Zheng He</vt:lpstr>
      <vt:lpstr>Trade and Isolation</vt:lpstr>
      <vt:lpstr>But…</vt:lpstr>
      <vt:lpstr>Ming Dynasty Continued</vt:lpstr>
      <vt:lpstr>Fall of the Ming</vt:lpstr>
      <vt:lpstr>Manchus</vt:lpstr>
      <vt:lpstr>Qing</vt:lpstr>
      <vt:lpstr>Zhongguo </vt:lpstr>
      <vt:lpstr>Isolation Continued-  The Dutch</vt:lpstr>
      <vt:lpstr>The British</vt:lpstr>
      <vt:lpstr>Korea</vt:lpstr>
      <vt:lpstr>Life in Ming and Qing China</vt:lpstr>
      <vt:lpstr>Cultural Developments in China</vt:lpstr>
      <vt:lpstr>Ming Dynasty Art</vt:lpstr>
      <vt:lpstr>Forbidden City- Beijing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Olivia Thatcher</dc:creator>
  <cp:lastModifiedBy>OLIVIA THATCHER</cp:lastModifiedBy>
  <cp:revision>11</cp:revision>
  <dcterms:created xsi:type="dcterms:W3CDTF">2015-11-17T01:26:39Z</dcterms:created>
  <dcterms:modified xsi:type="dcterms:W3CDTF">2015-11-20T18:17:31Z</dcterms:modified>
</cp:coreProperties>
</file>