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965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437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9675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816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79021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797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626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03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95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848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0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0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235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754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26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511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277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Nationalism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Latin American Peoples Win Independence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853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Grand Colombia</a:t>
            </a:r>
            <a:endParaRPr lang="en-US" dirty="0"/>
          </a:p>
        </p:txBody>
      </p:sp>
      <p:pic>
        <p:nvPicPr>
          <p:cNvPr id="3076" name="Picture 4" descr="Image result for Gran Colombia 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3" y="2198642"/>
            <a:ext cx="2722689" cy="389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result for Gran Colombia 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297" y="2288795"/>
            <a:ext cx="5823520" cy="4137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189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Revolution in Mexico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Mexico- Ethnic and racial groups mixed more freely than in South America</a:t>
            </a:r>
          </a:p>
          <a:p>
            <a:r>
              <a:rPr lang="en-US" dirty="0" smtClean="0"/>
              <a:t>Indians and Mestizos played a leading role</a:t>
            </a:r>
          </a:p>
          <a:p>
            <a:r>
              <a:rPr lang="en-US" dirty="0" smtClean="0"/>
              <a:t>Miguel Hidalgo- Believed in enlightenment ideals and took a leading role in independence. </a:t>
            </a:r>
          </a:p>
          <a:p>
            <a:r>
              <a:rPr lang="en-US" dirty="0" smtClean="0"/>
              <a:t>1810- He and followers began a march towards Mexico City. </a:t>
            </a:r>
          </a:p>
          <a:p>
            <a:r>
              <a:rPr lang="en-US" dirty="0" smtClean="0"/>
              <a:t>The army soon had 80,000 men!</a:t>
            </a:r>
          </a:p>
          <a:p>
            <a:r>
              <a:rPr lang="en-US" dirty="0" smtClean="0"/>
              <a:t>Spanish army and creoles became worried- why?</a:t>
            </a:r>
          </a:p>
          <a:p>
            <a:r>
              <a:rPr lang="en-US" dirty="0" smtClean="0"/>
              <a:t>The Spanish army defeated Hidalgo in 1811</a:t>
            </a:r>
          </a:p>
          <a:p>
            <a:r>
              <a:rPr lang="en-US" dirty="0" smtClean="0"/>
              <a:t>Others followed- Jose Morelos, Iturbide etc. with power going back and forth for years.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338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Mexican Independence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1820- Revolution in Spain broke out!</a:t>
            </a:r>
          </a:p>
          <a:p>
            <a:r>
              <a:rPr lang="en-US" dirty="0" smtClean="0"/>
              <a:t>Creoles feared the loss of their privileges- how can they preemptively try to stop this from happening?</a:t>
            </a:r>
          </a:p>
          <a:p>
            <a:r>
              <a:rPr lang="en-US" dirty="0" smtClean="0"/>
              <a:t>United in support of Mexico’s Independence. </a:t>
            </a:r>
          </a:p>
          <a:p>
            <a:r>
              <a:rPr lang="en-US" dirty="0" smtClean="0"/>
              <a:t>Iturbide declares Mexican Independence in 1821. </a:t>
            </a:r>
          </a:p>
          <a:p>
            <a:r>
              <a:rPr lang="en-US" dirty="0" smtClean="0"/>
              <a:t>1821- Central American states began to declare their independence as well (From Spain AND from Mexico)</a:t>
            </a:r>
          </a:p>
          <a:p>
            <a:r>
              <a:rPr lang="en-US" dirty="0" smtClean="0"/>
              <a:t>United Provinces of Central America (Nicaragua, Guatemala, Honduras, El Salvador, and Costa Rica).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664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zum.de/whkmla/histatlas/centramerica/centram18214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03" y="246621"/>
            <a:ext cx="9374791" cy="662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3869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Brazil!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Brazil at this time is part of which European empire?</a:t>
            </a:r>
          </a:p>
          <a:p>
            <a:r>
              <a:rPr lang="en-US" dirty="0" smtClean="0"/>
              <a:t>Occurred without violence and bloodshed.</a:t>
            </a:r>
          </a:p>
          <a:p>
            <a:r>
              <a:rPr lang="en-US" dirty="0" smtClean="0"/>
              <a:t>Portugal’s royal family played a part in their independence</a:t>
            </a:r>
          </a:p>
          <a:p>
            <a:r>
              <a:rPr lang="en-US" dirty="0" smtClean="0"/>
              <a:t>Royal family moved to Brazil as Napoleon invaded the Iberian Peninsula</a:t>
            </a:r>
          </a:p>
          <a:p>
            <a:r>
              <a:rPr lang="en-US" dirty="0" smtClean="0"/>
              <a:t>Rio de </a:t>
            </a:r>
            <a:r>
              <a:rPr lang="en-US" dirty="0" err="1" smtClean="0"/>
              <a:t>Janiero</a:t>
            </a:r>
            <a:r>
              <a:rPr lang="en-US" dirty="0" smtClean="0"/>
              <a:t> became the capital of the empire</a:t>
            </a:r>
            <a:r>
              <a:rPr lang="en-US" dirty="0"/>
              <a:t> </a:t>
            </a:r>
            <a:r>
              <a:rPr lang="en-US" dirty="0" smtClean="0"/>
              <a:t>(14 years)</a:t>
            </a:r>
          </a:p>
          <a:p>
            <a:r>
              <a:rPr lang="en-US" dirty="0" smtClean="0"/>
              <a:t>After Napoleon, the royal family moved back to Portugal- son Dom Pedro- stayed behind. </a:t>
            </a:r>
          </a:p>
          <a:p>
            <a:r>
              <a:rPr lang="en-US" dirty="0" smtClean="0"/>
              <a:t>Brazil did not want to return to colonial status</a:t>
            </a:r>
          </a:p>
          <a:p>
            <a:r>
              <a:rPr lang="en-US" dirty="0" smtClean="0"/>
              <a:t>1822- Creoles demanded independence</a:t>
            </a:r>
          </a:p>
          <a:p>
            <a:r>
              <a:rPr lang="en-US" dirty="0" smtClean="0"/>
              <a:t>Dom Pedro rules Brazil as an independent nation</a:t>
            </a:r>
          </a:p>
        </p:txBody>
      </p:sp>
    </p:spTree>
    <p:extLst>
      <p:ext uri="{BB962C8B-B14F-4D97-AF65-F5344CB8AC3E}">
        <p14:creationId xmlns:p14="http://schemas.microsoft.com/office/powerpoint/2010/main" val="1711387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57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going on in Latin America?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is in charge?</a:t>
            </a:r>
          </a:p>
          <a:p>
            <a:r>
              <a:rPr lang="en-US" dirty="0" smtClean="0"/>
              <a:t>Who owns which area?</a:t>
            </a:r>
          </a:p>
          <a:p>
            <a:r>
              <a:rPr lang="en-US" dirty="0" smtClean="0"/>
              <a:t>What is life like for the people living there?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915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Peninsulares</a:t>
            </a:r>
            <a:r>
              <a:rPr lang="en-US" dirty="0" smtClean="0"/>
              <a:t>- people born in Spain, now living in L.A</a:t>
            </a:r>
          </a:p>
          <a:p>
            <a:r>
              <a:rPr lang="en-US" dirty="0" smtClean="0"/>
              <a:t>Creoles- Spaniards born in Latin America</a:t>
            </a:r>
          </a:p>
          <a:p>
            <a:r>
              <a:rPr lang="en-US" dirty="0" smtClean="0"/>
              <a:t>Mestizos- European and Native American ancestry</a:t>
            </a:r>
          </a:p>
          <a:p>
            <a:r>
              <a:rPr lang="en-US" dirty="0" smtClean="0"/>
              <a:t>Mulattos- European and African Ancestry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 err="1" smtClean="0"/>
              <a:t>Peninsulares</a:t>
            </a:r>
            <a:r>
              <a:rPr lang="en-US" dirty="0" smtClean="0"/>
              <a:t> and the Creoles controlled land, wealth and power.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865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clast203-2010.wikispaces.com/file/view/pyramid.jpg/131065089/pyrami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62" y="53363"/>
            <a:ext cx="10174309" cy="6804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7391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country in L.A has already fought for and won their independence?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713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American Revolutions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Napoleon removed King Ferdinand VII from the Spanish throne. What did he do after this?</a:t>
            </a:r>
          </a:p>
          <a:p>
            <a:r>
              <a:rPr lang="en-US" dirty="0" smtClean="0"/>
              <a:t>Joseph- many creoles felt no allegiance to Joseph. </a:t>
            </a:r>
          </a:p>
          <a:p>
            <a:r>
              <a:rPr lang="en-US" dirty="0" smtClean="0"/>
              <a:t>Remember- John Locke “consent of the governed”? How did these enlightenment ideas have an impact on those in Latin America. </a:t>
            </a:r>
          </a:p>
          <a:p>
            <a:r>
              <a:rPr lang="en-US" dirty="0" smtClean="0"/>
              <a:t>1810- Rebellion broke out in parts of Latin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087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Simon Bolivar and Jose de San Martin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Bolivar- wealthy Venezuelan creole</a:t>
            </a:r>
          </a:p>
          <a:p>
            <a:r>
              <a:rPr lang="en-US" dirty="0" smtClean="0"/>
              <a:t>Jose- Argentinian</a:t>
            </a:r>
          </a:p>
          <a:p>
            <a:r>
              <a:rPr lang="en-US" dirty="0" smtClean="0"/>
              <a:t>1811- Venezuela declares independence</a:t>
            </a:r>
          </a:p>
          <a:p>
            <a:r>
              <a:rPr lang="en-US" dirty="0" smtClean="0"/>
              <a:t>1821- With the help of Bolivar, Venezuela wins independence</a:t>
            </a:r>
          </a:p>
          <a:p>
            <a:r>
              <a:rPr lang="en-US" dirty="0" smtClean="0"/>
              <a:t>Bolivar marches into Ecuador where he meets Jose de San Martin.</a:t>
            </a:r>
          </a:p>
          <a:p>
            <a:r>
              <a:rPr lang="en-US" dirty="0" smtClean="0"/>
              <a:t>Together they decide the future of the L.A revolutionary movement.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156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images.classwell.com/mcd_xhtml_ebooks/2005_world_history/images/mcd_awh2005_0618376798_p685_f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44" y="112179"/>
            <a:ext cx="10869769" cy="6741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971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Jose de San Martin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1816- Argentina declares independence- from which country?</a:t>
            </a:r>
          </a:p>
          <a:p>
            <a:r>
              <a:rPr lang="en-US" dirty="0" smtClean="0"/>
              <a:t>Spanish forces in Peru and Chile are still a threat</a:t>
            </a:r>
          </a:p>
          <a:p>
            <a:r>
              <a:rPr lang="en-US" dirty="0" smtClean="0"/>
              <a:t>In 1817 Chine is also freed</a:t>
            </a:r>
          </a:p>
          <a:p>
            <a:r>
              <a:rPr lang="en-US" dirty="0" smtClean="0"/>
              <a:t>Martin and Bolivar meet in </a:t>
            </a:r>
            <a:r>
              <a:rPr lang="en-US" dirty="0" err="1" smtClean="0"/>
              <a:t>Ecucador</a:t>
            </a:r>
            <a:r>
              <a:rPr lang="en-US" dirty="0" smtClean="0"/>
              <a:t> in 1822- Bolivar becomes the commander of not only his, but also Martin’s army. </a:t>
            </a:r>
          </a:p>
          <a:p>
            <a:r>
              <a:rPr lang="en-US" dirty="0" smtClean="0"/>
              <a:t>Bolivar’s army wins against the Spanish</a:t>
            </a:r>
          </a:p>
          <a:p>
            <a:pPr lvl="1"/>
            <a:r>
              <a:rPr lang="en-US" dirty="0" smtClean="0"/>
              <a:t>Venezuela, Colombia, Panama and </a:t>
            </a:r>
            <a:r>
              <a:rPr lang="en-US" dirty="0" err="1" smtClean="0"/>
              <a:t>Ecucador</a:t>
            </a:r>
            <a:r>
              <a:rPr lang="en-US" dirty="0" smtClean="0"/>
              <a:t> were united into a country called </a:t>
            </a:r>
            <a:r>
              <a:rPr lang="en-US" b="1" dirty="0" smtClean="0"/>
              <a:t>Grand Colombia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7005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</TotalTime>
  <Words>526</Words>
  <Application>Microsoft Office PowerPoint</Application>
  <PresentationFormat>Widescreen</PresentationFormat>
  <Paragraphs>61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Nationalism</vt:lpstr>
      <vt:lpstr>What is going on in Latin America?</vt:lpstr>
      <vt:lpstr>Social Structure</vt:lpstr>
      <vt:lpstr>PowerPoint Presentation</vt:lpstr>
      <vt:lpstr>Independence</vt:lpstr>
      <vt:lpstr>Latin American Revolutions</vt:lpstr>
      <vt:lpstr>Simon Bolivar and Jose de San Martin</vt:lpstr>
      <vt:lpstr>PowerPoint Presentation</vt:lpstr>
      <vt:lpstr>Jose de San Martin</vt:lpstr>
      <vt:lpstr>Grand Colombia</vt:lpstr>
      <vt:lpstr>Revolution in Mexico</vt:lpstr>
      <vt:lpstr>Mexican Independence </vt:lpstr>
      <vt:lpstr>PowerPoint Presentation</vt:lpstr>
      <vt:lpstr>Brazil!</vt:lpstr>
      <vt:lpstr>PowerPoint Presentation</vt:lpstr>
    </vt:vector>
  </TitlesOfParts>
  <Company>CCSD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Nationalism</dc:title>
  <dc:creator>OLIVIA THATCHER</dc:creator>
  <cp:lastModifiedBy>OLIVIA THATCHER</cp:lastModifiedBy>
  <cp:revision>6</cp:revision>
  <dcterms:created xsi:type="dcterms:W3CDTF">2016-02-03T13:59:17Z</dcterms:created>
  <dcterms:modified xsi:type="dcterms:W3CDTF">2016-02-03T14:41:29Z</dcterms:modified>
</cp:coreProperties>
</file>