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6" r:id="rId8"/>
    <p:sldId id="260" r:id="rId9"/>
    <p:sldId id="261" r:id="rId10"/>
    <p:sldId id="267" r:id="rId11"/>
    <p:sldId id="262" r:id="rId12"/>
    <p:sldId id="268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Postwar Changes and Uncertainty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54" y="0"/>
            <a:ext cx="3909346" cy="3021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49" y="3645716"/>
            <a:ext cx="6109252" cy="3212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141" y="0"/>
            <a:ext cx="4333459" cy="27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275" y="0"/>
            <a:ext cx="199072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9075" cy="383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6262"/>
            <a:ext cx="2355528" cy="3021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953" y="19636"/>
            <a:ext cx="2265623" cy="3200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278" y="2295525"/>
            <a:ext cx="4399722" cy="457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352" y="3836261"/>
            <a:ext cx="2215769" cy="2992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7721" y="3220278"/>
            <a:ext cx="3168957" cy="3596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8454" y="-27639"/>
            <a:ext cx="2052821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Improves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Automobiles- impacts?</a:t>
            </a:r>
          </a:p>
          <a:p>
            <a:r>
              <a:rPr lang="en-US" sz="2800" dirty="0" smtClean="0"/>
              <a:t>Airplanes- impacts?</a:t>
            </a:r>
          </a:p>
          <a:p>
            <a:pPr lvl="1"/>
            <a:r>
              <a:rPr lang="en-US" sz="2800" dirty="0" smtClean="0"/>
              <a:t>Lindberg</a:t>
            </a:r>
          </a:p>
          <a:p>
            <a:r>
              <a:rPr lang="en-US" sz="2800" dirty="0" smtClean="0"/>
              <a:t>Radio- impacts?</a:t>
            </a:r>
          </a:p>
          <a:p>
            <a:r>
              <a:rPr lang="en-US" sz="2800" dirty="0" smtClean="0"/>
              <a:t>Motion Pictures</a:t>
            </a:r>
          </a:p>
          <a:p>
            <a:pPr lvl="1"/>
            <a:r>
              <a:rPr lang="en-US" sz="2800" dirty="0" smtClean="0"/>
              <a:t>Hollywood!</a:t>
            </a:r>
          </a:p>
          <a:p>
            <a:pPr lvl="1"/>
            <a:r>
              <a:rPr lang="en-US" sz="2800" dirty="0" smtClean="0"/>
              <a:t>Charlie Chaplin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96" y="0"/>
            <a:ext cx="4141304" cy="324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75" y="3240442"/>
            <a:ext cx="6459925" cy="36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912" y="2983706"/>
            <a:ext cx="2162175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" y="0"/>
            <a:ext cx="4647189" cy="6875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39" y="8487"/>
            <a:ext cx="5091135" cy="381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513" y="8487"/>
            <a:ext cx="2443425" cy="2476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12" y="2493270"/>
            <a:ext cx="2449459" cy="3211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38" y="3830411"/>
            <a:ext cx="4056766" cy="29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Modern Conveniences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5087"/>
            <a:ext cx="2978037" cy="44489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Refrigerator</a:t>
            </a:r>
          </a:p>
          <a:p>
            <a:r>
              <a:rPr lang="en-US" sz="2800" dirty="0" smtClean="0"/>
              <a:t>Washing Machine</a:t>
            </a:r>
          </a:p>
          <a:p>
            <a:r>
              <a:rPr lang="en-US" sz="2800" dirty="0" smtClean="0"/>
              <a:t>Coffee Pot</a:t>
            </a:r>
          </a:p>
          <a:p>
            <a:r>
              <a:rPr lang="en-US" sz="2800" dirty="0" smtClean="0"/>
              <a:t>Vacuum Cleaner</a:t>
            </a:r>
          </a:p>
          <a:p>
            <a:r>
              <a:rPr lang="en-US" sz="2800" dirty="0" smtClean="0"/>
              <a:t>Iron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200" y="607943"/>
            <a:ext cx="3967800" cy="314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1" y="1417638"/>
            <a:ext cx="2750680" cy="2856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201" y="3756990"/>
            <a:ext cx="3967800" cy="3101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43" y="2592161"/>
            <a:ext cx="3331436" cy="4345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839" y="4307370"/>
            <a:ext cx="2286000" cy="25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2470" cy="4117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0" y="0"/>
            <a:ext cx="4457700" cy="4117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060" y="0"/>
            <a:ext cx="291465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4" y="4172750"/>
            <a:ext cx="4779105" cy="268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220" y="0"/>
            <a:ext cx="2052840" cy="2643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079" y="3048000"/>
            <a:ext cx="3037698" cy="2275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7882" y="2612720"/>
            <a:ext cx="4089546" cy="3483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683" y="5374052"/>
            <a:ext cx="3998328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what we have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continuities and changes can we see from the time period pre WWI and post WWI?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11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was the most influential change in the postwar years?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7732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did each of the following reflect the changing attitudes of the postwar era?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208" y="4064948"/>
            <a:ext cx="3728868" cy="2793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51" y="3722945"/>
            <a:ext cx="4711148" cy="31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3894956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Einstein’s Theory of Relativity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Sigmund Freud’s theory of the “unconscious”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557" y="0"/>
            <a:ext cx="3465443" cy="2306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52" y="1864826"/>
            <a:ext cx="3836505" cy="4877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557" y="2306095"/>
            <a:ext cx="3462131" cy="45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2222287"/>
            <a:ext cx="6478073" cy="4397454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this reflect the time period?</a:t>
            </a:r>
          </a:p>
          <a:p>
            <a:r>
              <a:rPr lang="en-US" dirty="0" smtClean="0"/>
              <a:t>Many anxious and writing disturbing things of the present and future</a:t>
            </a:r>
          </a:p>
          <a:p>
            <a:pPr lvl="1"/>
            <a:r>
              <a:rPr lang="en-US" dirty="0" smtClean="0"/>
              <a:t>T.S Eliot- society has lost spiritual value. Lost hope and faith</a:t>
            </a:r>
          </a:p>
          <a:p>
            <a:pPr lvl="1"/>
            <a:r>
              <a:rPr lang="en-US" dirty="0" err="1" smtClean="0"/>
              <a:t>Nietzche</a:t>
            </a:r>
            <a:r>
              <a:rPr lang="en-US" dirty="0" smtClean="0"/>
              <a:t>- Western ideas like progress, democracy and reason have stifled creativity and actions. Wanted return to pride, assertiveness and strength. (Germany and Italy).</a:t>
            </a:r>
          </a:p>
          <a:p>
            <a:pPr lvl="2"/>
            <a:r>
              <a:rPr lang="en-US" dirty="0" smtClean="0"/>
              <a:t>Existentialism: No universal meaning to life. Each person creates their own. </a:t>
            </a:r>
          </a:p>
          <a:p>
            <a:pPr lvl="1"/>
            <a:r>
              <a:rPr lang="en-US" dirty="0" smtClean="0"/>
              <a:t>The “Lost Generation”- American writers moving to Europe trying to find the “meaning in life”.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949" y="0"/>
            <a:ext cx="5652051" cy="4002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949" y="4002157"/>
            <a:ext cx="5652052" cy="28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948" y="47828"/>
            <a:ext cx="3366050" cy="425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3810000"/>
            <a:ext cx="4948030" cy="3083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7827"/>
            <a:ext cx="3491948" cy="4977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554" y="3652153"/>
            <a:ext cx="1961323" cy="3187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501" y="4140502"/>
            <a:ext cx="5216393" cy="26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Art-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74" y="2222287"/>
            <a:ext cx="8153399" cy="44232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Wanted to paint emotion and imagination rather than realism.</a:t>
            </a:r>
          </a:p>
          <a:p>
            <a:r>
              <a:rPr lang="en-US" sz="2400" dirty="0" smtClean="0"/>
              <a:t>Surrealism: “Beyond or above reality” </a:t>
            </a:r>
          </a:p>
          <a:p>
            <a:r>
              <a:rPr lang="en-US" sz="2400" dirty="0" smtClean="0"/>
              <a:t>Cubism</a:t>
            </a:r>
          </a:p>
          <a:p>
            <a:pPr lvl="1"/>
            <a:r>
              <a:rPr lang="en-US" sz="2400" dirty="0" smtClean="0"/>
              <a:t>George Braque-</a:t>
            </a:r>
          </a:p>
          <a:p>
            <a:pPr lvl="1"/>
            <a:r>
              <a:rPr lang="en-US" sz="2400" dirty="0" smtClean="0"/>
              <a:t>Pablo Picasso-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749" y="0"/>
            <a:ext cx="3823252" cy="254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054" y="0"/>
            <a:ext cx="2504662" cy="278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043" y="3591527"/>
            <a:ext cx="3544956" cy="326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4826"/>
            <a:ext cx="1895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Picasso’s “Guernica”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" y="1600127"/>
            <a:ext cx="12089911" cy="52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Art-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4448747" cy="45133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styles and irregular rhythms- composers. </a:t>
            </a:r>
          </a:p>
          <a:p>
            <a:r>
              <a:rPr lang="en-US" sz="2400" dirty="0" smtClean="0"/>
              <a:t>Jazz!</a:t>
            </a:r>
          </a:p>
          <a:p>
            <a:pPr lvl="1"/>
            <a:r>
              <a:rPr lang="en-US" sz="2400" dirty="0" smtClean="0"/>
              <a:t>African Americans in New Orleans, Memphis and Chicago. </a:t>
            </a:r>
          </a:p>
          <a:p>
            <a:pPr lvl="2"/>
            <a:r>
              <a:rPr lang="en-US" sz="2400" dirty="0" smtClean="0"/>
              <a:t>“New Freedom of the Age”.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7" y="0"/>
            <a:ext cx="3922643" cy="392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720" y="0"/>
            <a:ext cx="2143125" cy="190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45" y="22363"/>
            <a:ext cx="2572512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226" y="3922643"/>
            <a:ext cx="4717774" cy="2940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922" y="1908313"/>
            <a:ext cx="2504661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264668" cy="4333059"/>
          </a:xfrm>
        </p:spPr>
        <p:txBody>
          <a:bodyPr>
            <a:noAutofit/>
          </a:bodyPr>
          <a:lstStyle/>
          <a:p>
            <a:r>
              <a:rPr lang="en-US" sz="2400" dirty="0" smtClean="0"/>
              <a:t>War effort= Independence</a:t>
            </a:r>
          </a:p>
          <a:p>
            <a:r>
              <a:rPr lang="en-US" sz="2400" dirty="0" smtClean="0"/>
              <a:t>Women’s suffrage!- U,S, Britain, Germany, Sweden, Austria</a:t>
            </a:r>
          </a:p>
          <a:p>
            <a:r>
              <a:rPr lang="en-US" sz="2400" dirty="0" smtClean="0"/>
              <a:t>Clothing</a:t>
            </a:r>
          </a:p>
          <a:p>
            <a:pPr lvl="1"/>
            <a:r>
              <a:rPr lang="en-US" sz="2400" dirty="0" smtClean="0"/>
              <a:t>Smoking</a:t>
            </a:r>
          </a:p>
          <a:p>
            <a:pPr lvl="1"/>
            <a:r>
              <a:rPr lang="en-US" sz="2400" dirty="0" smtClean="0"/>
              <a:t>Drinking</a:t>
            </a:r>
          </a:p>
          <a:p>
            <a:pPr lvl="1"/>
            <a:r>
              <a:rPr lang="en-US" sz="2400" dirty="0" smtClean="0"/>
              <a:t>Hairstyles</a:t>
            </a:r>
          </a:p>
          <a:p>
            <a:pPr lvl="1"/>
            <a:r>
              <a:rPr lang="en-US" sz="2400" dirty="0" smtClean="0"/>
              <a:t>Birth Control</a:t>
            </a:r>
          </a:p>
          <a:p>
            <a:pPr lvl="1"/>
            <a:r>
              <a:rPr lang="en-US" sz="2400" dirty="0" smtClean="0"/>
              <a:t>New Careers- medicine, education, journalism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083" y="0"/>
            <a:ext cx="3048917" cy="3876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139" y="3876260"/>
            <a:ext cx="3723861" cy="2955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-1"/>
            <a:ext cx="3199483" cy="3252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306" y="3252826"/>
            <a:ext cx="2541833" cy="25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117</TotalTime>
  <Words>287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Quotable</vt:lpstr>
      <vt:lpstr>Postwar Changes and Uncertainty</vt:lpstr>
      <vt:lpstr>What do you think was the most influential change in the postwar years?</vt:lpstr>
      <vt:lpstr>Changes in Science</vt:lpstr>
      <vt:lpstr>Literature</vt:lpstr>
      <vt:lpstr>PowerPoint Presentation</vt:lpstr>
      <vt:lpstr>Art- Painting</vt:lpstr>
      <vt:lpstr>Picasso’s “Guernica”</vt:lpstr>
      <vt:lpstr>Art- Music</vt:lpstr>
      <vt:lpstr>Women</vt:lpstr>
      <vt:lpstr>PowerPoint Presentation</vt:lpstr>
      <vt:lpstr>Technology Improves Life</vt:lpstr>
      <vt:lpstr>PowerPoint Presentation</vt:lpstr>
      <vt:lpstr>Other Modern Conveniences</vt:lpstr>
      <vt:lpstr>Advertisements!</vt:lpstr>
      <vt:lpstr>Based on what we have learned…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Postwar Changes and Uncertainty</dc:title>
  <dc:creator>OLIVIA THATCHER</dc:creator>
  <cp:lastModifiedBy>OLIVIA THATCHER</cp:lastModifiedBy>
  <cp:revision>13</cp:revision>
  <dcterms:created xsi:type="dcterms:W3CDTF">2017-04-03T21:37:06Z</dcterms:created>
  <dcterms:modified xsi:type="dcterms:W3CDTF">2017-04-03T23:35:05Z</dcterms:modified>
</cp:coreProperties>
</file>