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8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CFD0-2F25-4FAF-AB59-05C1CBA0B666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10C2-902E-4FCE-9032-478F87361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4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CFD0-2F25-4FAF-AB59-05C1CBA0B666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10C2-902E-4FCE-9032-478F87361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6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CFD0-2F25-4FAF-AB59-05C1CBA0B666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10C2-902E-4FCE-9032-478F87361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0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CFD0-2F25-4FAF-AB59-05C1CBA0B666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10C2-902E-4FCE-9032-478F87361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7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CFD0-2F25-4FAF-AB59-05C1CBA0B666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10C2-902E-4FCE-9032-478F87361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3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CFD0-2F25-4FAF-AB59-05C1CBA0B666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10C2-902E-4FCE-9032-478F87361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2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CFD0-2F25-4FAF-AB59-05C1CBA0B666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10C2-902E-4FCE-9032-478F87361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4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CFD0-2F25-4FAF-AB59-05C1CBA0B666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10C2-902E-4FCE-9032-478F87361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CFD0-2F25-4FAF-AB59-05C1CBA0B666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10C2-902E-4FCE-9032-478F87361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7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CFD0-2F25-4FAF-AB59-05C1CBA0B666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10C2-902E-4FCE-9032-478F87361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0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CFD0-2F25-4FAF-AB59-05C1CBA0B666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10C2-902E-4FCE-9032-478F87361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6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ACFD0-2F25-4FAF-AB59-05C1CBA0B666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810C2-902E-4FCE-9032-478F87361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8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in 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4266579" cy="3678303"/>
          </a:xfrm>
        </p:spPr>
        <p:txBody>
          <a:bodyPr>
            <a:noAutofit/>
          </a:bodyPr>
          <a:lstStyle/>
          <a:p>
            <a:r>
              <a:rPr lang="en-US" sz="2800" dirty="0" smtClean="0"/>
              <a:t>France and England both experience nationalism for the first time after the Hundred Year’s War (1453).</a:t>
            </a:r>
          </a:p>
          <a:p>
            <a:endParaRPr lang="en-US" sz="2800" dirty="0"/>
          </a:p>
          <a:p>
            <a:r>
              <a:rPr lang="en-US" sz="2800" dirty="0" smtClean="0"/>
              <a:t>What about the rest of Europe???</a:t>
            </a:r>
            <a:endParaRPr lang="en-US" sz="2800" dirty="0"/>
          </a:p>
        </p:txBody>
      </p:sp>
      <p:pic>
        <p:nvPicPr>
          <p:cNvPr id="2050" name="Picture 2" descr="Image result for Europe 14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57" y="896483"/>
            <a:ext cx="6879151" cy="579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2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85" y="702155"/>
            <a:ext cx="10248415" cy="59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and fall of Islam in the Iberian Peninsula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6522"/>
            <a:ext cx="6541477" cy="4963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229" y="1876521"/>
            <a:ext cx="6823486" cy="4963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570" y="1718860"/>
            <a:ext cx="5527430" cy="513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9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 On the Peninsula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84443"/>
            <a:ext cx="4769021" cy="4302373"/>
          </a:xfrm>
        </p:spPr>
        <p:txBody>
          <a:bodyPr>
            <a:noAutofit/>
          </a:bodyPr>
          <a:lstStyle/>
          <a:p>
            <a:r>
              <a:rPr lang="en-US" sz="2800" dirty="0"/>
              <a:t>The Islamic faith in the Iberian peninsula (Spain and </a:t>
            </a:r>
            <a:r>
              <a:rPr lang="en-US" sz="2800" dirty="0" smtClean="0"/>
              <a:t>Portugal) dates </a:t>
            </a:r>
            <a:r>
              <a:rPr lang="en-US" sz="2800" dirty="0"/>
              <a:t>back to 711 AD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Tariq Ibn- </a:t>
            </a:r>
            <a:r>
              <a:rPr lang="en-US" sz="2800" dirty="0" err="1" smtClean="0"/>
              <a:t>Ziyad</a:t>
            </a:r>
            <a:r>
              <a:rPr lang="en-US" sz="2800" dirty="0" smtClean="0"/>
              <a:t> brought </a:t>
            </a:r>
            <a:r>
              <a:rPr lang="en-US" sz="2800" dirty="0"/>
              <a:t>the country under Islamic rule. </a:t>
            </a: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389" y="2259204"/>
            <a:ext cx="6133419" cy="402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Ferdinand and Isabela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6383812" cy="4278670"/>
          </a:xfrm>
        </p:spPr>
        <p:txBody>
          <a:bodyPr>
            <a:normAutofit/>
          </a:bodyPr>
          <a:lstStyle/>
          <a:p>
            <a:r>
              <a:rPr lang="en-US" sz="2000" dirty="0"/>
              <a:t>This control lasted until 1492, when Muslims were forcibly removed from much of Spain during the Reconquista.</a:t>
            </a:r>
          </a:p>
          <a:p>
            <a:endParaRPr lang="en-US" sz="2000" dirty="0"/>
          </a:p>
          <a:p>
            <a:r>
              <a:rPr lang="en-US" sz="2000" dirty="0"/>
              <a:t>Queen Isabella (</a:t>
            </a:r>
            <a:r>
              <a:rPr lang="en-US" sz="2000" dirty="0" err="1"/>
              <a:t>Castille</a:t>
            </a:r>
            <a:r>
              <a:rPr lang="en-US" sz="2000" dirty="0"/>
              <a:t>) and King Ferdinand (Aragon) married to form a Christian alliance in Spain and forced out the Jews and Muslims. </a:t>
            </a:r>
          </a:p>
          <a:p>
            <a:endParaRPr lang="en-US" sz="2000" dirty="0"/>
          </a:p>
          <a:p>
            <a:r>
              <a:rPr lang="en-US" sz="2000" dirty="0"/>
              <a:t>The Reconquista was an almost eight hundred year period in which the northern Catholic kingdoms of Spain succeeded in defeating and conquering the southern Muslim states.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005" y="2563734"/>
            <a:ext cx="5071081" cy="35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2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Continuity and Change:</a:t>
            </a:r>
            <a:br>
              <a:rPr lang="en-US" dirty="0" smtClean="0"/>
            </a:br>
            <a:r>
              <a:rPr lang="en-US" dirty="0" smtClean="0"/>
              <a:t>Elements of Islam in the Iberian Peninsula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0843" y="2180496"/>
            <a:ext cx="4139964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-Architecture!</a:t>
            </a:r>
          </a:p>
          <a:p>
            <a:pPr marL="0" indent="0">
              <a:buNone/>
            </a:pPr>
            <a:r>
              <a:rPr lang="en-US" sz="2400" dirty="0" smtClean="0"/>
              <a:t>-Knowledge!</a:t>
            </a:r>
          </a:p>
          <a:p>
            <a:pPr marL="0" indent="0">
              <a:buNone/>
            </a:pPr>
            <a:r>
              <a:rPr lang="en-US" sz="2400" dirty="0" smtClean="0"/>
              <a:t>-Language!</a:t>
            </a:r>
          </a:p>
          <a:p>
            <a:r>
              <a:rPr lang="en-US" sz="2400" dirty="0" err="1" smtClean="0"/>
              <a:t>arroz</a:t>
            </a:r>
            <a:r>
              <a:rPr lang="en-US" sz="2400" dirty="0" smtClean="0"/>
              <a:t> </a:t>
            </a:r>
            <a:r>
              <a:rPr lang="en-US" sz="2400" dirty="0"/>
              <a:t>(rice), </a:t>
            </a:r>
            <a:r>
              <a:rPr lang="en-US" sz="2400" dirty="0" err="1"/>
              <a:t>alfombra</a:t>
            </a:r>
            <a:r>
              <a:rPr lang="en-US" sz="2400" dirty="0"/>
              <a:t> (carpet), </a:t>
            </a:r>
            <a:r>
              <a:rPr lang="en-US" sz="2400" dirty="0" err="1"/>
              <a:t>jarra</a:t>
            </a:r>
            <a:r>
              <a:rPr lang="en-US" sz="2400" dirty="0"/>
              <a:t> (jug), and </a:t>
            </a:r>
            <a:r>
              <a:rPr lang="en-US" sz="2400" dirty="0" err="1"/>
              <a:t>paraiso</a:t>
            </a:r>
            <a:r>
              <a:rPr lang="en-US" sz="2400" dirty="0"/>
              <a:t>, or </a:t>
            </a:r>
            <a:r>
              <a:rPr lang="en-US" sz="2400" dirty="0" smtClean="0"/>
              <a:t>paradise</a:t>
            </a:r>
          </a:p>
          <a:p>
            <a:r>
              <a:rPr lang="en-US" sz="2400" dirty="0" smtClean="0"/>
              <a:t>Azul, </a:t>
            </a:r>
            <a:r>
              <a:rPr lang="en-US" sz="2400" dirty="0" err="1" smtClean="0"/>
              <a:t>azulejo</a:t>
            </a:r>
            <a:r>
              <a:rPr lang="en-US" sz="2400" dirty="0" smtClean="0"/>
              <a:t>, jota (h sound) etc.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34" y="2180496"/>
            <a:ext cx="7224409" cy="421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0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Holy Roman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545" y="702156"/>
            <a:ext cx="7008262" cy="573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1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Holy Roman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7088571" cy="467750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Emerged after fall of Roman Empire</a:t>
            </a:r>
          </a:p>
          <a:p>
            <a:r>
              <a:rPr lang="en-US" sz="2800" dirty="0" smtClean="0"/>
              <a:t>Different dates of when it began</a:t>
            </a:r>
          </a:p>
          <a:p>
            <a:r>
              <a:rPr lang="en-US" sz="2800" dirty="0" smtClean="0"/>
              <a:t>Name Holy Roman Empire used beginning in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</a:t>
            </a:r>
          </a:p>
          <a:p>
            <a:r>
              <a:rPr lang="en-US" sz="2800" dirty="0" smtClean="0"/>
              <a:t>In area of what is today known as Germany (and surrounding areas)</a:t>
            </a:r>
          </a:p>
          <a:p>
            <a:r>
              <a:rPr lang="en-US" sz="2800" dirty="0" smtClean="0"/>
              <a:t>Emperor was often elected by highest ranking nobles.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376" y="702156"/>
            <a:ext cx="3754432" cy="547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3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229" y="552231"/>
            <a:ext cx="7179247" cy="587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7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the holy Roman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7573763" cy="44069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1519- Charles I chosen as Holy Roman Emperor</a:t>
            </a:r>
          </a:p>
          <a:p>
            <a:r>
              <a:rPr lang="en-US" sz="2400" dirty="0" smtClean="0"/>
              <a:t>Inherited the Spanish thrones of Castile and Aragon in Spain from Isabela and Ferdinand (Aunt Isabela). </a:t>
            </a:r>
          </a:p>
          <a:p>
            <a:r>
              <a:rPr lang="en-US" sz="2400" dirty="0" smtClean="0"/>
              <a:t>Used his resources to stop Islamic invasion into southeastern Europe</a:t>
            </a:r>
          </a:p>
          <a:p>
            <a:r>
              <a:rPr lang="en-US" sz="2400" dirty="0" smtClean="0"/>
              <a:t>Charles wants to centralize power and create the largest and strongest state in all of Europe</a:t>
            </a:r>
          </a:p>
          <a:p>
            <a:pPr lvl="1"/>
            <a:r>
              <a:rPr lang="en-US" sz="2400" dirty="0" smtClean="0"/>
              <a:t>This fails due to political rivalries and  alliances as well as the Protestant Reformation.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699" y="876664"/>
            <a:ext cx="3717110" cy="371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Rise in Nationalism</vt:lpstr>
      <vt:lpstr>Rise and fall of Islam in the Iberian Peninsula</vt:lpstr>
      <vt:lpstr>Islam On the Peninsula</vt:lpstr>
      <vt:lpstr>Ferdinand and Isabela</vt:lpstr>
      <vt:lpstr>Continuity and Change: Elements of Islam in the Iberian Peninsula today?</vt:lpstr>
      <vt:lpstr>Holy Roman Empire</vt:lpstr>
      <vt:lpstr>Holy Roman Empire</vt:lpstr>
      <vt:lpstr>PowerPoint Presentation</vt:lpstr>
      <vt:lpstr>Rise of the holy Roman Empire</vt:lpstr>
      <vt:lpstr>PowerPoint Presentation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in Nationalism</dc:title>
  <dc:creator>OLIVIA THATCHER</dc:creator>
  <cp:lastModifiedBy>OLIVIA THATCHER</cp:lastModifiedBy>
  <cp:revision>1</cp:revision>
  <dcterms:created xsi:type="dcterms:W3CDTF">2016-09-26T16:56:17Z</dcterms:created>
  <dcterms:modified xsi:type="dcterms:W3CDTF">2016-09-26T16:56:44Z</dcterms:modified>
</cp:coreProperties>
</file>