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7" r:id="rId12"/>
    <p:sldId id="262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6E517E57-EB41-4B43-B2A6-DB43018C3D64}" type="datetimeFigureOut">
              <a:rPr lang="en-US" smtClean="0"/>
              <a:t>8/22/2016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2B8B21CB-F286-3A42-8252-F95CC594018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Survey of World Religions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0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6824"/>
            <a:ext cx="7313613" cy="937575"/>
          </a:xfrm>
        </p:spPr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36813"/>
            <a:ext cx="7313613" cy="242828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14 million Jews populate parts of the world, mostly located in Israel. </a:t>
            </a:r>
          </a:p>
          <a:p>
            <a:pPr lvl="1"/>
            <a:r>
              <a:rPr lang="en-US" dirty="0" smtClean="0"/>
              <a:t>The oldest of the Monotheistic religions. </a:t>
            </a:r>
          </a:p>
          <a:p>
            <a:pPr lvl="1"/>
            <a:r>
              <a:rPr lang="en-US" dirty="0" smtClean="0"/>
              <a:t>Holy Book – Torah</a:t>
            </a:r>
          </a:p>
          <a:p>
            <a:pPr lvl="1"/>
            <a:r>
              <a:rPr lang="en-US" dirty="0" smtClean="0"/>
              <a:t>The founder of the religion was Abraham</a:t>
            </a:r>
          </a:p>
          <a:p>
            <a:pPr lvl="1"/>
            <a:r>
              <a:rPr lang="en-US" dirty="0" smtClean="0"/>
              <a:t>The leaders in the religion are called Rabbis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797300"/>
            <a:ext cx="26543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7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Judaism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35138"/>
            <a:ext cx="7313613" cy="234791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Only one God that watches over and cares for his people. </a:t>
            </a:r>
          </a:p>
          <a:p>
            <a:pPr lvl="1"/>
            <a:r>
              <a:rPr lang="en-US" dirty="0" smtClean="0"/>
              <a:t>God loves and protects his people but holds people accountable for their actions. </a:t>
            </a:r>
          </a:p>
          <a:p>
            <a:pPr lvl="1"/>
            <a:r>
              <a:rPr lang="en-US" dirty="0" smtClean="0"/>
              <a:t>Persons serve God by studying the Torah and living by its teachings.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95" y="3795418"/>
            <a:ext cx="3920560" cy="286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735138"/>
            <a:ext cx="4871441" cy="467879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No clergy and no individual gods to worship</a:t>
            </a:r>
          </a:p>
          <a:p>
            <a:pPr lvl="1"/>
            <a:r>
              <a:rPr lang="en-US" dirty="0" smtClean="0"/>
              <a:t>Not a religion – it</a:t>
            </a:r>
            <a:r>
              <a:rPr lang="fr-FR" dirty="0" smtClean="0"/>
              <a:t>’</a:t>
            </a:r>
            <a:r>
              <a:rPr lang="en-US" dirty="0" smtClean="0"/>
              <a:t>s a way of life, an ethical system that provides direction for personal behavior and good government. </a:t>
            </a:r>
          </a:p>
          <a:p>
            <a:pPr lvl="1"/>
            <a:r>
              <a:rPr lang="en-US" dirty="0" smtClean="0"/>
              <a:t>But, since it guides over 6.3 million people throughout the world, it is often considered a religion. </a:t>
            </a:r>
          </a:p>
          <a:p>
            <a:pPr lvl="1"/>
            <a:r>
              <a:rPr lang="en-US" dirty="0" smtClean="0"/>
              <a:t>Started by Confucius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824" y="1816099"/>
            <a:ext cx="3396170" cy="435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Confucianism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043" y="1735138"/>
            <a:ext cx="4324810" cy="4807390"/>
          </a:xfrm>
        </p:spPr>
        <p:txBody>
          <a:bodyPr>
            <a:normAutofit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Social order, harmony and good government should be based on strong family relationships.</a:t>
            </a:r>
          </a:p>
          <a:p>
            <a:pPr lvl="1"/>
            <a:r>
              <a:rPr lang="en-US" dirty="0" smtClean="0"/>
              <a:t>Respect for parents and elders is important to a well ordered society</a:t>
            </a:r>
          </a:p>
          <a:p>
            <a:pPr lvl="1"/>
            <a:r>
              <a:rPr lang="en-US" dirty="0" smtClean="0"/>
              <a:t>Education is important in both the welfare of the individual and society.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40" y="2172500"/>
            <a:ext cx="4064603" cy="406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888" y="1735138"/>
            <a:ext cx="4131882" cy="4453740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Began 2,500 years ago </a:t>
            </a:r>
          </a:p>
          <a:p>
            <a:pPr lvl="1"/>
            <a:r>
              <a:rPr lang="en-US" dirty="0" smtClean="0"/>
              <a:t>Most followers live in East and Southeast Asia</a:t>
            </a:r>
            <a:r>
              <a:rPr lang="en-US" dirty="0"/>
              <a:t> </a:t>
            </a:r>
            <a:r>
              <a:rPr lang="en-US" dirty="0" smtClean="0"/>
              <a:t>and in Japan.</a:t>
            </a:r>
          </a:p>
          <a:p>
            <a:pPr lvl="1"/>
            <a:r>
              <a:rPr lang="en-US" dirty="0" smtClean="0"/>
              <a:t>362 Million followers worldwide.</a:t>
            </a:r>
          </a:p>
          <a:p>
            <a:pPr lvl="1"/>
            <a:r>
              <a:rPr lang="en-US" dirty="0" smtClean="0"/>
              <a:t>Led by Buddhist monks and nuns. </a:t>
            </a:r>
          </a:p>
          <a:p>
            <a:pPr lvl="1"/>
            <a:r>
              <a:rPr lang="en-US" dirty="0" smtClean="0"/>
              <a:t>Three Cardinal Faults: greed, hatred and delusion.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02" y="2235200"/>
            <a:ext cx="34290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735137"/>
            <a:ext cx="4037428" cy="47591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Buddha is said to have ‘set in motion the wheel of dharma’ during his first sermon. </a:t>
            </a:r>
          </a:p>
          <a:p>
            <a:pPr lvl="1"/>
            <a:r>
              <a:rPr lang="en-US" dirty="0" smtClean="0"/>
              <a:t>Taught that the key to happiness was detachment from worldly goods and desires. </a:t>
            </a:r>
          </a:p>
          <a:p>
            <a:pPr lvl="1"/>
            <a:r>
              <a:rPr lang="en-US" dirty="0" smtClean="0"/>
              <a:t>This was done by following the Eightfold Path or the Middle Way…</a:t>
            </a:r>
          </a:p>
          <a:p>
            <a:pPr lvl="1"/>
            <a:r>
              <a:rPr lang="en-US" dirty="0" smtClean="0"/>
              <a:t>Once you’ve completely detached yourself from these worldly things, you will have reached the state of Nirvana.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529" y="2009375"/>
            <a:ext cx="3697253" cy="369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6037"/>
            <a:ext cx="7313613" cy="868362"/>
          </a:xfrm>
        </p:spPr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3811"/>
            <a:ext cx="7313613" cy="342493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The largest religion in the world with over 2 billion followers worldwide</a:t>
            </a:r>
          </a:p>
          <a:p>
            <a:pPr lvl="1"/>
            <a:r>
              <a:rPr lang="en-US" dirty="0" smtClean="0"/>
              <a:t>Based on the life and teachings of Jesus Christ</a:t>
            </a:r>
          </a:p>
          <a:p>
            <a:pPr lvl="1"/>
            <a:r>
              <a:rPr lang="en-US" dirty="0" smtClean="0"/>
              <a:t>Three Major Groups of Christians: </a:t>
            </a:r>
          </a:p>
          <a:p>
            <a:pPr lvl="2"/>
            <a:r>
              <a:rPr lang="en-US" dirty="0" smtClean="0"/>
              <a:t>Roman Catholic</a:t>
            </a:r>
          </a:p>
          <a:p>
            <a:pPr lvl="2"/>
            <a:r>
              <a:rPr lang="en-US" dirty="0" smtClean="0"/>
              <a:t>Eastern Orthodox </a:t>
            </a:r>
          </a:p>
          <a:p>
            <a:pPr lvl="2"/>
            <a:r>
              <a:rPr lang="en-US" dirty="0" smtClean="0"/>
              <a:t>Protestant</a:t>
            </a:r>
          </a:p>
          <a:p>
            <a:pPr lvl="1"/>
            <a:r>
              <a:rPr lang="en-US" dirty="0" smtClean="0"/>
              <a:t>Monotheistic religion</a:t>
            </a:r>
          </a:p>
          <a:p>
            <a:pPr lvl="1"/>
            <a:r>
              <a:rPr lang="en-US" dirty="0" smtClean="0"/>
              <a:t>Led by multiple different offices depending on the division of Christianity that a person is a member of.  Some of these leaders include: Priests, Monks, Nuns, Pastors, Reverends, the Pope, Cardinals, Bishops, etc… </a:t>
            </a:r>
          </a:p>
          <a:p>
            <a:pPr lvl="1"/>
            <a:r>
              <a:rPr lang="en-US" dirty="0" smtClean="0"/>
              <a:t>Holy Book: the Bible</a:t>
            </a:r>
          </a:p>
          <a:p>
            <a:pPr lvl="1"/>
            <a:r>
              <a:rPr lang="en-US" dirty="0" smtClean="0"/>
              <a:t>Deity: Monotheistic God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50" y="4116776"/>
            <a:ext cx="3225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269" y="1735138"/>
            <a:ext cx="4658838" cy="40560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Jesus is the Son of God</a:t>
            </a:r>
          </a:p>
          <a:p>
            <a:pPr lvl="1"/>
            <a:r>
              <a:rPr lang="en-US" dirty="0" smtClean="0"/>
              <a:t>Jesus entered the world to save it’s people from their own sins. </a:t>
            </a:r>
          </a:p>
          <a:p>
            <a:pPr lvl="1"/>
            <a:r>
              <a:rPr lang="en-US" dirty="0" smtClean="0"/>
              <a:t>The Roman Crucifix is the symbol for the faith – it was on the cross that Christians believe that Christ died for the sins of the world. </a:t>
            </a:r>
          </a:p>
          <a:p>
            <a:pPr lvl="1"/>
            <a:r>
              <a:rPr lang="en-US" dirty="0" smtClean="0"/>
              <a:t>To be saved and gain eternal life is to believe that Jesus Christ died for one’s sins and is the only Son of God.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88" y="2247900"/>
            <a:ext cx="3690003" cy="276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2101"/>
            <a:ext cx="7313613" cy="868362"/>
          </a:xfrm>
        </p:spPr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422650"/>
            <a:ext cx="7313613" cy="2979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One of the worlds oldest religions and the major religion of India. </a:t>
            </a:r>
          </a:p>
          <a:p>
            <a:pPr lvl="1"/>
            <a:r>
              <a:rPr lang="en-US" dirty="0" smtClean="0"/>
              <a:t>Hinduism is a collection of beliefs that have developed over thousands of years. </a:t>
            </a:r>
          </a:p>
          <a:p>
            <a:pPr lvl="1"/>
            <a:r>
              <a:rPr lang="en-US" dirty="0" smtClean="0"/>
              <a:t>Hindus worship several gods, which represent different forms of Brahman. (Three main gods: Brahma, Vishnu and Shiva)</a:t>
            </a:r>
          </a:p>
          <a:p>
            <a:pPr lvl="1"/>
            <a:r>
              <a:rPr lang="en-US" dirty="0" smtClean="0"/>
              <a:t>Brahman is the most divine spirit in the religion. </a:t>
            </a:r>
          </a:p>
          <a:p>
            <a:pPr lvl="1"/>
            <a:r>
              <a:rPr lang="en-US" dirty="0" smtClean="0"/>
              <a:t>Leaders: Guru, holy man and Brahmin priest.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225550"/>
            <a:ext cx="3695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87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One reaches enlightenment and happiness only once they release themselves from the trappings of the world and earthly desires.</a:t>
            </a:r>
          </a:p>
          <a:p>
            <a:pPr lvl="1"/>
            <a:r>
              <a:rPr lang="en-US" dirty="0" smtClean="0"/>
              <a:t>Reincarnation is central to their belief system. </a:t>
            </a:r>
          </a:p>
          <a:p>
            <a:pPr lvl="2"/>
            <a:r>
              <a:rPr lang="en-US" dirty="0" smtClean="0"/>
              <a:t>Dharma, Karma and </a:t>
            </a:r>
            <a:r>
              <a:rPr lang="en-US" dirty="0" err="1" smtClean="0"/>
              <a:t>Mokshu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897" y="382645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3650" y="1735138"/>
            <a:ext cx="4144363" cy="4056062"/>
          </a:xfrm>
        </p:spPr>
        <p:txBody>
          <a:bodyPr>
            <a:normAutofit/>
          </a:bodyPr>
          <a:lstStyle/>
          <a:p>
            <a:r>
              <a:rPr lang="en-US" dirty="0" smtClean="0"/>
              <a:t>The Basics: </a:t>
            </a:r>
          </a:p>
          <a:p>
            <a:pPr lvl="1"/>
            <a:r>
              <a:rPr lang="en-US" dirty="0" smtClean="0"/>
              <a:t>The worlds second largest religion with 1.2 billion followers. </a:t>
            </a:r>
          </a:p>
          <a:p>
            <a:pPr lvl="1"/>
            <a:r>
              <a:rPr lang="en-US" dirty="0" smtClean="0"/>
              <a:t>Based on the teachings of the prophet Muhammad.  </a:t>
            </a:r>
          </a:p>
          <a:p>
            <a:pPr lvl="1"/>
            <a:r>
              <a:rPr lang="en-US" dirty="0" smtClean="0"/>
              <a:t>Two sects: Sunni and Shi’a </a:t>
            </a:r>
          </a:p>
          <a:p>
            <a:pPr lvl="2"/>
            <a:r>
              <a:rPr lang="en-US" dirty="0" smtClean="0"/>
              <a:t>Divided based on their belief for the Caliph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53" y="2232450"/>
            <a:ext cx="3230545" cy="34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563"/>
            <a:ext cx="7313613" cy="868362"/>
          </a:xfrm>
        </p:spPr>
        <p:txBody>
          <a:bodyPr/>
          <a:lstStyle/>
          <a:p>
            <a:r>
              <a:rPr lang="en-US" dirty="0" smtClean="0"/>
              <a:t>Islam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434936"/>
            <a:ext cx="4292656" cy="51771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Beliefs: </a:t>
            </a:r>
          </a:p>
          <a:p>
            <a:pPr lvl="1"/>
            <a:r>
              <a:rPr lang="en-US" dirty="0" smtClean="0"/>
              <a:t>God reveled the teachings to Muhammad through the angel Gabriel</a:t>
            </a:r>
          </a:p>
          <a:p>
            <a:pPr lvl="1"/>
            <a:r>
              <a:rPr lang="en-US" dirty="0" smtClean="0"/>
              <a:t>Monotheistic – called Allah.</a:t>
            </a:r>
          </a:p>
          <a:p>
            <a:pPr lvl="1"/>
            <a:r>
              <a:rPr lang="en-US" dirty="0" smtClean="0"/>
              <a:t>Holy Book: Qur’an </a:t>
            </a:r>
          </a:p>
          <a:p>
            <a:pPr lvl="1"/>
            <a:r>
              <a:rPr lang="en-US" dirty="0" smtClean="0"/>
              <a:t>Believe in all of the prophets of Judaism and Christianity. </a:t>
            </a:r>
          </a:p>
          <a:p>
            <a:pPr lvl="1"/>
            <a:r>
              <a:rPr lang="en-US" dirty="0" smtClean="0"/>
              <a:t>Leaders: Imams and </a:t>
            </a:r>
            <a:r>
              <a:rPr lang="en-US" dirty="0" err="1" smtClean="0"/>
              <a:t>Ulama</a:t>
            </a:r>
            <a:r>
              <a:rPr lang="en-US" dirty="0" smtClean="0"/>
              <a:t> (these people lead prayers)</a:t>
            </a:r>
          </a:p>
          <a:p>
            <a:pPr lvl="1"/>
            <a:r>
              <a:rPr lang="en-US" dirty="0" smtClean="0"/>
              <a:t>Show devotion by performing lifelong acts of worship known as the Five Pillars of Islam. </a:t>
            </a:r>
          </a:p>
          <a:p>
            <a:pPr lvl="2"/>
            <a:r>
              <a:rPr lang="en-US" dirty="0" smtClean="0"/>
              <a:t>Faith, prayer, almsgiving, fasting and a pilgrimage to Mecca.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2" y="2517799"/>
            <a:ext cx="4453763" cy="296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3160</TotalTime>
  <Words>689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Goudy Old Style</vt:lpstr>
      <vt:lpstr>Impact</vt:lpstr>
      <vt:lpstr>Rockwell</vt:lpstr>
      <vt:lpstr>Inkwell</vt:lpstr>
      <vt:lpstr>Survey of World Religions</vt:lpstr>
      <vt:lpstr>Buddhism</vt:lpstr>
      <vt:lpstr>Buddhism</vt:lpstr>
      <vt:lpstr>Christianity</vt:lpstr>
      <vt:lpstr>Christianity</vt:lpstr>
      <vt:lpstr>Hinduism</vt:lpstr>
      <vt:lpstr>Hinduism</vt:lpstr>
      <vt:lpstr>Islam</vt:lpstr>
      <vt:lpstr>Islam</vt:lpstr>
      <vt:lpstr>Judaism</vt:lpstr>
      <vt:lpstr>Judaism</vt:lpstr>
      <vt:lpstr>Confucianism</vt:lpstr>
      <vt:lpstr>Confucianism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 of World Religions</dc:title>
  <dc:creator>Chris</dc:creator>
  <cp:lastModifiedBy>OLIVIA THATCHER</cp:lastModifiedBy>
  <cp:revision>6</cp:revision>
  <dcterms:created xsi:type="dcterms:W3CDTF">2015-08-19T00:29:24Z</dcterms:created>
  <dcterms:modified xsi:type="dcterms:W3CDTF">2016-08-24T17:27:13Z</dcterms:modified>
</cp:coreProperties>
</file>