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8" r:id="rId3"/>
    <p:sldId id="256" r:id="rId4"/>
    <p:sldId id="259" r:id="rId5"/>
    <p:sldId id="257" r:id="rId6"/>
    <p:sldId id="258" r:id="rId7"/>
    <p:sldId id="260" r:id="rId8"/>
    <p:sldId id="266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5" r:id="rId20"/>
    <p:sldId id="276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12" y="-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5/11/16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5/11/16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5/11/16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5/11/16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5/11/16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5/11/16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SdzXr144VzE" TargetMode="Externa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hyperlink" Target="https://www.youtube.com/watch?v=bxIsVYdB0lA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AnpTWKKWQ1o" TargetMode="Externa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Today- May 12th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Bell Work- Discuss</a:t>
            </a:r>
          </a:p>
          <a:p>
            <a:r>
              <a:rPr lang="en-US" dirty="0" smtClean="0"/>
              <a:t>2. Map- Pre-WWII</a:t>
            </a:r>
          </a:p>
          <a:p>
            <a:r>
              <a:rPr lang="en-US" dirty="0" smtClean="0"/>
              <a:t>3. Packet Review</a:t>
            </a:r>
          </a:p>
          <a:p>
            <a:r>
              <a:rPr lang="en-US" dirty="0" smtClean="0"/>
              <a:t>4. WWII notes and discussion</a:t>
            </a:r>
          </a:p>
          <a:p>
            <a:r>
              <a:rPr lang="en-US" dirty="0" smtClean="0"/>
              <a:t>5. Exit Ticket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Introduce homework due next week.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904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France and Britain declare war on Germany on September 3</a:t>
            </a:r>
            <a:r>
              <a:rPr lang="en-US" baseline="30000" dirty="0" smtClean="0"/>
              <a:t>rd</a:t>
            </a:r>
            <a:r>
              <a:rPr lang="en-US" dirty="0" smtClean="0"/>
              <a:t>, 1939</a:t>
            </a:r>
          </a:p>
          <a:p>
            <a:r>
              <a:rPr lang="en-US" dirty="0" smtClean="0"/>
              <a:t>Poland is quickly defeated and surrenders (Blitzkrieg- lightening war)</a:t>
            </a:r>
          </a:p>
          <a:p>
            <a:r>
              <a:rPr lang="en-US" dirty="0" smtClean="0"/>
              <a:t>Soviet Union defeats part of Poland, Latvia, Estonia and Lithuania quickly and soon after defeats Finland. </a:t>
            </a:r>
          </a:p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SdzXr144VzE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300" y="4089306"/>
            <a:ext cx="3210649" cy="208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57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Fall of France- 1940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3426"/>
            <a:ext cx="7543800" cy="3060317"/>
          </a:xfrm>
        </p:spPr>
        <p:txBody>
          <a:bodyPr/>
          <a:lstStyle/>
          <a:p>
            <a:r>
              <a:rPr lang="en-US" dirty="0" smtClean="0"/>
              <a:t>Hitler sweeps across the Netherlands, Belgium and Luxembourg</a:t>
            </a:r>
          </a:p>
          <a:p>
            <a:r>
              <a:rPr lang="en-US" dirty="0" smtClean="0"/>
              <a:t>The Germans take France on June 14, 1940</a:t>
            </a:r>
          </a:p>
          <a:p>
            <a:r>
              <a:rPr lang="en-US" dirty="0" smtClean="0"/>
              <a:t>Who is the only power left to fight Germany?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278" y="2872728"/>
            <a:ext cx="34544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50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Churchill and Great Britain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4681"/>
            <a:ext cx="4942606" cy="2556423"/>
          </a:xfrm>
        </p:spPr>
        <p:txBody>
          <a:bodyPr/>
          <a:lstStyle/>
          <a:p>
            <a:r>
              <a:rPr lang="en-US" dirty="0" smtClean="0"/>
              <a:t>Churchill- “We shall never surrender!”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918" y="484681"/>
            <a:ext cx="3619500" cy="224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306" y="21971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Invasion of GB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2027"/>
            <a:ext cx="6010960" cy="306317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Hitler attempts an invasion of Great Britain.</a:t>
            </a:r>
          </a:p>
          <a:p>
            <a:r>
              <a:rPr lang="en-US" dirty="0" smtClean="0"/>
              <a:t>Battle of Britain- </a:t>
            </a:r>
          </a:p>
          <a:p>
            <a:pPr lvl="1"/>
            <a:r>
              <a:rPr lang="en-US" dirty="0" smtClean="0"/>
              <a:t>Summer of 1940 the Luftwaffe invades and bombs Great Britain</a:t>
            </a:r>
          </a:p>
          <a:p>
            <a:pPr lvl="1"/>
            <a:r>
              <a:rPr lang="en-US" dirty="0" smtClean="0"/>
              <a:t>The British resist and Hitler decides to call off his attacks to focus on the Mediterranean and Eastern Europe. </a:t>
            </a:r>
          </a:p>
          <a:p>
            <a:pPr lvl="1"/>
            <a:r>
              <a:rPr lang="en-US" dirty="0" smtClean="0"/>
              <a:t>The Allies now know Hitler can be stopped!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08" y="3417643"/>
            <a:ext cx="3390470" cy="1898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459" y="3417643"/>
            <a:ext cx="3560339" cy="200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38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Hitler invade the Soviet Union! (June 1941)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87398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Bulgaria, Romania, and Hungary all join the Axis</a:t>
            </a:r>
          </a:p>
          <a:p>
            <a:r>
              <a:rPr lang="en-US" dirty="0" smtClean="0"/>
              <a:t>Yugoslavia and Greece attempt to resist but are defeated</a:t>
            </a:r>
          </a:p>
          <a:p>
            <a:r>
              <a:rPr lang="en-US" dirty="0" smtClean="0"/>
              <a:t>Hitler invades the Soviet Union-</a:t>
            </a:r>
          </a:p>
          <a:p>
            <a:pPr lvl="1"/>
            <a:r>
              <a:rPr lang="en-US" dirty="0" smtClean="0"/>
              <a:t>??? Why would he do this?</a:t>
            </a:r>
          </a:p>
          <a:p>
            <a:pPr lvl="1"/>
            <a:r>
              <a:rPr lang="en-US" dirty="0" smtClean="0"/>
              <a:t>Soviets practice “scorched-earth policy” (remember this?)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390297"/>
            <a:ext cx="3308516" cy="2181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616" y="2390297"/>
            <a:ext cx="3126184" cy="234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87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Leningrad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099471" cy="221663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Battle of Leningrad- 1 million people died at Leningrad (many starved to death and lived off merely rats and crows). </a:t>
            </a:r>
          </a:p>
          <a:p>
            <a:r>
              <a:rPr lang="en-US" dirty="0" smtClean="0"/>
              <a:t>The city refused to fall!</a:t>
            </a:r>
          </a:p>
          <a:p>
            <a:r>
              <a:rPr lang="en-US" dirty="0" smtClean="0"/>
              <a:t>Hitler would not let the Germans retreat- Germany loses 500,000!</a:t>
            </a:r>
          </a:p>
          <a:p>
            <a:r>
              <a:rPr lang="en-US" dirty="0" smtClean="0"/>
              <a:t>What does this say about Hitler?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2431"/>
            <a:ext cx="3263900" cy="248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200" y="2322457"/>
            <a:ext cx="2082800" cy="261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2708" y="2902431"/>
            <a:ext cx="3276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2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083329"/>
          </a:xfrm>
        </p:spPr>
        <p:txBody>
          <a:bodyPr/>
          <a:lstStyle/>
          <a:p>
            <a:r>
              <a:rPr lang="en-US" dirty="0" smtClean="0"/>
              <a:t>Neutrality Acts (1935, 1937)</a:t>
            </a:r>
          </a:p>
          <a:p>
            <a:r>
              <a:rPr lang="en-US" dirty="0" smtClean="0"/>
              <a:t>Cash and Carry (1939)</a:t>
            </a:r>
          </a:p>
          <a:p>
            <a:r>
              <a:rPr lang="en-US" dirty="0" smtClean="0"/>
              <a:t>Lend-Lease (1941)</a:t>
            </a:r>
          </a:p>
          <a:p>
            <a:r>
              <a:rPr lang="en-US" dirty="0" smtClean="0"/>
              <a:t>Why do you think that it took the USA so long to enter the war?</a:t>
            </a:r>
          </a:p>
          <a:p>
            <a:r>
              <a:rPr lang="en-US" dirty="0" smtClean="0"/>
              <a:t>What do you think it should take to finally enter war?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54" y="3389102"/>
            <a:ext cx="2842224" cy="1860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800" y="3429000"/>
            <a:ext cx="27940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81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Atlantic </a:t>
            </a:r>
            <a:r>
              <a:rPr lang="en-US" dirty="0" err="1" smtClean="0"/>
              <a:t>Chater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799"/>
            <a:ext cx="5607808" cy="4131429"/>
          </a:xfrm>
        </p:spPr>
        <p:txBody>
          <a:bodyPr/>
          <a:lstStyle/>
          <a:p>
            <a:r>
              <a:rPr lang="en-US" dirty="0" smtClean="0"/>
              <a:t>1941-</a:t>
            </a:r>
          </a:p>
          <a:p>
            <a:pPr lvl="1"/>
            <a:r>
              <a:rPr lang="en-US" dirty="0" smtClean="0"/>
              <a:t>Join declaration between Roosevelt and Churchill</a:t>
            </a:r>
          </a:p>
          <a:p>
            <a:pPr lvl="1"/>
            <a:r>
              <a:rPr lang="en-US" dirty="0" smtClean="0"/>
              <a:t>US still has not officially entered the war</a:t>
            </a:r>
          </a:p>
          <a:p>
            <a:pPr lvl="2"/>
            <a:r>
              <a:rPr lang="en-US" dirty="0" smtClean="0"/>
              <a:t>“Free trade among nations and the right of people to choose their own government.” 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United States enters unofficial war with Germany but the first attack comes from somewhere else…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808" y="1181100"/>
            <a:ext cx="24003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02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Japan!- “A day which will live in infamy”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Pearl Harbor, Hawaii- December 7</a:t>
            </a:r>
            <a:r>
              <a:rPr lang="en-US" baseline="30000" dirty="0" smtClean="0"/>
              <a:t>th</a:t>
            </a:r>
            <a:r>
              <a:rPr lang="en-US" dirty="0" smtClean="0"/>
              <a:t>, 1941</a:t>
            </a:r>
          </a:p>
          <a:p>
            <a:pPr lvl="1"/>
            <a:r>
              <a:rPr lang="en-US" dirty="0" smtClean="0"/>
              <a:t>3500 casualties (2300 dead)</a:t>
            </a:r>
          </a:p>
          <a:p>
            <a:r>
              <a:rPr lang="en-US" dirty="0" smtClean="0"/>
              <a:t>Reasons behind the attack at Pearl Harbor-	</a:t>
            </a:r>
          </a:p>
          <a:p>
            <a:pPr lvl="1"/>
            <a:r>
              <a:rPr lang="en-US" dirty="0" smtClean="0"/>
              <a:t>Oil</a:t>
            </a:r>
          </a:p>
          <a:p>
            <a:pPr lvl="2"/>
            <a:r>
              <a:rPr lang="en-US" dirty="0" smtClean="0"/>
              <a:t>USA cuts off oil supply to Japan when Japan invades Vietnam, Cambodia and Laos.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560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December 7, 1941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0"/>
            <a:ext cx="4089400" cy="317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399" y="253999"/>
            <a:ext cx="5073859" cy="33337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7093" y="4393957"/>
            <a:ext cx="3608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https://www.youtube.com/watch?v=</a:t>
            </a:r>
            <a:r>
              <a:rPr lang="en-US" dirty="0" smtClean="0">
                <a:hlinkClick r:id="rId4"/>
              </a:rPr>
              <a:t>bxIsVYdB0lA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600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a quote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820"/>
            <a:ext cx="2349500" cy="3467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500" y="358820"/>
            <a:ext cx="3810000" cy="246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500" y="358820"/>
            <a:ext cx="2984500" cy="3644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9000"/>
            <a:ext cx="2387600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6498" y="5067398"/>
            <a:ext cx="3197502" cy="17906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9500" y="2721020"/>
            <a:ext cx="3810000" cy="2565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9500" y="3292828"/>
            <a:ext cx="29845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99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98" y="336518"/>
            <a:ext cx="8286335" cy="619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68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Japanese Victories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3619"/>
            <a:ext cx="7543800" cy="199491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Hong Kong, Wake Island, Guam, Philippines, Malaya, Indonesia and many more</a:t>
            </a:r>
          </a:p>
          <a:p>
            <a:r>
              <a:rPr lang="en-US" dirty="0" smtClean="0"/>
              <a:t>Bataan Peninsula- Philippines</a:t>
            </a:r>
          </a:p>
          <a:p>
            <a:pPr lvl="1"/>
            <a:r>
              <a:rPr lang="en-US" dirty="0" smtClean="0"/>
              <a:t>Bataan Death March- POWs marched 50 miles up the Peninsula</a:t>
            </a:r>
          </a:p>
          <a:p>
            <a:pPr lvl="1"/>
            <a:r>
              <a:rPr lang="en-US" dirty="0" smtClean="0"/>
              <a:t>70,000 begin the march and only 54,000 survive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745" y="2398536"/>
            <a:ext cx="4247709" cy="301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03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Bataan Death March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 was questioned by a Japanese officer, who found out that I had been in a Philippine Scout Battalion. The [Japanese] hated the Scouts…Anyway, they took me outside and I was forced to watch as they buried six of my Scouts alive. They made the men dig their own graves, and then had them kneel down in a pit. The guards it them over the head with shovels to stun them and piled the earth on top.”</a:t>
            </a:r>
          </a:p>
          <a:p>
            <a:pPr lvl="8"/>
            <a:r>
              <a:rPr lang="en-US" dirty="0" smtClean="0"/>
              <a:t>- Lieutenant John </a:t>
            </a:r>
            <a:r>
              <a:rPr lang="en-US" dirty="0" err="1" smtClean="0"/>
              <a:t>Spainhower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718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49280"/>
            <a:ext cx="4378193" cy="9229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Pacific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6555216" cy="2196475"/>
          </a:xfrm>
        </p:spPr>
        <p:txBody>
          <a:bodyPr/>
          <a:lstStyle/>
          <a:p>
            <a:r>
              <a:rPr lang="en-US" dirty="0" smtClean="0"/>
              <a:t>Island hopping (leap-frogging)- what is this?</a:t>
            </a:r>
          </a:p>
          <a:p>
            <a:pPr lvl="1"/>
            <a:r>
              <a:rPr lang="en-US" dirty="0" smtClean="0"/>
              <a:t>General Douglas MacArthur- commander of Allied land forces in the pacific</a:t>
            </a:r>
          </a:p>
          <a:p>
            <a:pPr lvl="1"/>
            <a:r>
              <a:rPr lang="en-US" dirty="0" smtClean="0"/>
              <a:t>Battle of Midway- biggest turning point in the war! </a:t>
            </a:r>
          </a:p>
          <a:p>
            <a:pPr lvl="1"/>
            <a:r>
              <a:rPr lang="en-US" dirty="0" smtClean="0"/>
              <a:t>Japanese forced to withdraw from the island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194" y="2878916"/>
            <a:ext cx="3982200" cy="298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36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184" y="4738680"/>
            <a:ext cx="7543800" cy="1524000"/>
          </a:xfrm>
        </p:spPr>
        <p:txBody>
          <a:bodyPr/>
          <a:lstStyle/>
          <a:p>
            <a:r>
              <a:rPr lang="en-US" dirty="0" smtClean="0"/>
              <a:t>World War II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084" y="322492"/>
            <a:ext cx="4984916" cy="4662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492"/>
            <a:ext cx="4159084" cy="334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25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student will demonstrate an understanding of the causes and consequences of global warfare in the first half of the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Role of nationalism and propaganda in mobilizing civilian populations. </a:t>
            </a:r>
          </a:p>
          <a:p>
            <a:r>
              <a:rPr lang="en-US" dirty="0" smtClean="0"/>
              <a:t>Analyze the ways that the governments of Britain, France, Germany and Italy responded to political changes of the 1920s and 1930s.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784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WWII Background- </a:t>
            </a:r>
            <a:br>
              <a:rPr lang="en-US" dirty="0" smtClean="0"/>
            </a:br>
            <a:r>
              <a:rPr lang="en-US" dirty="0" smtClean="0"/>
              <a:t>Pre-war </a:t>
            </a:r>
            <a:br>
              <a:rPr lang="en-US" dirty="0" smtClean="0"/>
            </a:br>
            <a:r>
              <a:rPr lang="en-US" dirty="0" smtClean="0"/>
              <a:t>(1920s and </a:t>
            </a:r>
            <a:r>
              <a:rPr lang="en-US" dirty="0"/>
              <a:t>1930s)</a:t>
            </a:r>
            <a:br>
              <a:rPr lang="en-US" dirty="0"/>
            </a:br>
            <a:r>
              <a:rPr lang="en-US" sz="1000" dirty="0">
                <a:hlinkClick r:id="rId2"/>
              </a:rPr>
              <a:t>https://www.youtube.com/watch?v=</a:t>
            </a:r>
            <a:r>
              <a:rPr lang="en-US" sz="1000" dirty="0" smtClean="0">
                <a:hlinkClick r:id="rId2"/>
              </a:rPr>
              <a:t>AnpTWKKWQ1o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812" y="685800"/>
            <a:ext cx="7700988" cy="3078635"/>
          </a:xfrm>
        </p:spPr>
        <p:txBody>
          <a:bodyPr/>
          <a:lstStyle/>
          <a:p>
            <a:r>
              <a:rPr lang="en-US" dirty="0" smtClean="0"/>
              <a:t>What was happening in Italy?</a:t>
            </a:r>
          </a:p>
          <a:p>
            <a:r>
              <a:rPr lang="en-US" dirty="0" smtClean="0"/>
              <a:t>What was happening in Germany?</a:t>
            </a:r>
          </a:p>
          <a:p>
            <a:r>
              <a:rPr lang="en-US" dirty="0" smtClean="0"/>
              <a:t>Japan?</a:t>
            </a:r>
          </a:p>
          <a:p>
            <a:r>
              <a:rPr lang="en-US" dirty="0" smtClean="0"/>
              <a:t>United States?</a:t>
            </a:r>
          </a:p>
          <a:p>
            <a:r>
              <a:rPr lang="en-US" dirty="0" smtClean="0"/>
              <a:t>China?</a:t>
            </a:r>
          </a:p>
          <a:p>
            <a:r>
              <a:rPr lang="en-US" dirty="0" smtClean="0"/>
              <a:t>Russia? (Soon-to-be Soviet Union)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636" y="685800"/>
            <a:ext cx="28829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09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of Europe- 1939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61933"/>
            <a:ext cx="7620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50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998630"/>
            <a:ext cx="6781800" cy="11735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Timeline of Events </a:t>
            </a:r>
            <a:br>
              <a:rPr lang="en-US" dirty="0" smtClean="0"/>
            </a:br>
            <a:r>
              <a:rPr lang="en-US" dirty="0" smtClean="0"/>
              <a:t>Pre-War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17174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1931- Japan takes over Manchuria</a:t>
            </a:r>
          </a:p>
          <a:p>
            <a:r>
              <a:rPr lang="en-US" dirty="0" smtClean="0"/>
              <a:t>1932- Hindenburg elected President of Germany (defeats Hitler)</a:t>
            </a:r>
          </a:p>
          <a:p>
            <a:r>
              <a:rPr lang="en-US" dirty="0" smtClean="0"/>
              <a:t>1932- FDR elected President of the USA</a:t>
            </a:r>
          </a:p>
          <a:p>
            <a:r>
              <a:rPr lang="en-US" dirty="0" smtClean="0"/>
              <a:t>1933- Hindenburg appoints Hitler chancellor of Germany</a:t>
            </a:r>
          </a:p>
          <a:p>
            <a:r>
              <a:rPr lang="en-US" dirty="0" smtClean="0"/>
              <a:t>1933- FDR and the New Deal</a:t>
            </a:r>
          </a:p>
          <a:p>
            <a:r>
              <a:rPr lang="en-US" dirty="0" smtClean="0"/>
              <a:t>1933- Dachau (first concentration camp) established in Germany- Ms. T has been there </a:t>
            </a:r>
            <a:r>
              <a:rPr lang="en-US" dirty="0" smtClean="0">
                <a:sym typeface="Wingdings"/>
              </a:rPr>
              <a:t></a:t>
            </a:r>
          </a:p>
          <a:p>
            <a:r>
              <a:rPr lang="en-US" dirty="0" smtClean="0">
                <a:sym typeface="Wingdings"/>
              </a:rPr>
              <a:t>1933- Japan and Germany leave the League of Nations</a:t>
            </a:r>
          </a:p>
          <a:p>
            <a:r>
              <a:rPr lang="en-US" dirty="0" smtClean="0">
                <a:sym typeface="Wingdings"/>
              </a:rPr>
              <a:t>1934- Hitler assumes power when Hindenburg dies</a:t>
            </a:r>
          </a:p>
          <a:p>
            <a:r>
              <a:rPr lang="en-US" dirty="0" smtClean="0">
                <a:sym typeface="Wingdings"/>
              </a:rPr>
              <a:t>1935- Nuremburg Laws are passed/US Neutrality Acts</a:t>
            </a:r>
          </a:p>
          <a:p>
            <a:r>
              <a:rPr lang="en-US" dirty="0" smtClean="0">
                <a:sym typeface="Wingdings"/>
              </a:rPr>
              <a:t>1936- Spanish Civil War begins/Rome-Berlin Axis/Japan and Germany anti-communism pact (anti-</a:t>
            </a:r>
            <a:r>
              <a:rPr lang="en-US" dirty="0" err="1" smtClean="0">
                <a:sym typeface="Wingdings"/>
              </a:rPr>
              <a:t>comintern</a:t>
            </a:r>
            <a:r>
              <a:rPr lang="en-US" dirty="0" smtClean="0">
                <a:sym typeface="Wingdings"/>
              </a:rPr>
              <a:t>) </a:t>
            </a:r>
          </a:p>
          <a:p>
            <a:r>
              <a:rPr lang="en-US" dirty="0" smtClean="0">
                <a:sym typeface="Wingdings"/>
              </a:rPr>
              <a:t>1937- Japan invades China</a:t>
            </a:r>
          </a:p>
          <a:p>
            <a:r>
              <a:rPr lang="en-US" dirty="0" smtClean="0">
                <a:sym typeface="Wingdings"/>
              </a:rPr>
              <a:t>1938- Anschluss (Austria is annexed by Germany)</a:t>
            </a:r>
          </a:p>
          <a:p>
            <a:r>
              <a:rPr lang="en-US" dirty="0" smtClean="0">
                <a:sym typeface="Wingdings"/>
              </a:rPr>
              <a:t>1938- Policy of appeasement is practiced</a:t>
            </a:r>
          </a:p>
          <a:p>
            <a:r>
              <a:rPr lang="en-US" dirty="0" smtClean="0">
                <a:sym typeface="Wingdings"/>
              </a:rPr>
              <a:t>1938- </a:t>
            </a:r>
            <a:r>
              <a:rPr lang="en-US" dirty="0" err="1" smtClean="0">
                <a:sym typeface="Wingdings"/>
              </a:rPr>
              <a:t>Kristallnacht</a:t>
            </a:r>
            <a:r>
              <a:rPr lang="en-US" dirty="0" smtClean="0">
                <a:sym typeface="Wingdings"/>
              </a:rPr>
              <a:t> </a:t>
            </a:r>
          </a:p>
          <a:p>
            <a:r>
              <a:rPr lang="en-US" dirty="0" smtClean="0">
                <a:sym typeface="Wingdings"/>
              </a:rPr>
              <a:t>1939- Germany annexes Czechoslovakia </a:t>
            </a:r>
          </a:p>
          <a:p>
            <a:r>
              <a:rPr lang="en-US" dirty="0" smtClean="0">
                <a:sym typeface="Wingdings"/>
              </a:rPr>
              <a:t>1939- Nazi-Soviet non-aggression pact</a:t>
            </a:r>
          </a:p>
          <a:p>
            <a:r>
              <a:rPr lang="en-US" dirty="0" smtClean="0">
                <a:sym typeface="Wingdings"/>
              </a:rPr>
              <a:t>1939- Germany invades Poland.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83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 players?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717549"/>
            <a:ext cx="7688253" cy="422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5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 How does it begin?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45" y="524050"/>
            <a:ext cx="7543800" cy="3342498"/>
          </a:xfrm>
        </p:spPr>
        <p:txBody>
          <a:bodyPr/>
          <a:lstStyle/>
          <a:p>
            <a:r>
              <a:rPr lang="en-US" dirty="0" smtClean="0"/>
              <a:t>What does the term appeasement mean? (Rhineland, Austria, and Czechoslovakia {Sudetenland})</a:t>
            </a:r>
          </a:p>
          <a:p>
            <a:r>
              <a:rPr lang="en-US" dirty="0" smtClean="0"/>
              <a:t>What is decided at the Munich Conference?</a:t>
            </a:r>
          </a:p>
          <a:p>
            <a:pPr lvl="1"/>
            <a:r>
              <a:rPr lang="en-US" dirty="0" smtClean="0"/>
              <a:t>If you give a mouse a cookie!</a:t>
            </a:r>
          </a:p>
          <a:p>
            <a:r>
              <a:rPr lang="en-US" dirty="0" smtClean="0"/>
              <a:t>Non-Aggression Pact with the Soviet Union</a:t>
            </a:r>
          </a:p>
          <a:p>
            <a:r>
              <a:rPr lang="en-US" dirty="0" smtClean="0"/>
              <a:t>Why does Hitler invade Poland? (9-1-1939)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364" y="3548296"/>
            <a:ext cx="3237818" cy="182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46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175</TotalTime>
  <Words>964</Words>
  <Application>Microsoft Macintosh PowerPoint</Application>
  <PresentationFormat>On-screen Show (4:3)</PresentationFormat>
  <Paragraphs>110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Newsprint</vt:lpstr>
      <vt:lpstr>Today- May 12th</vt:lpstr>
      <vt:lpstr>Choose a quote</vt:lpstr>
      <vt:lpstr>World War II</vt:lpstr>
      <vt:lpstr>Standard 7</vt:lpstr>
      <vt:lpstr>WWII Background-  Pre-war  (1920s and 1930s) https://www.youtube.com/watch?v=AnpTWKKWQ1o </vt:lpstr>
      <vt:lpstr>Map of Europe- 1939</vt:lpstr>
      <vt:lpstr>Timeline of Events  Pre-War</vt:lpstr>
      <vt:lpstr>Who are the players?</vt:lpstr>
      <vt:lpstr>So… How does it begin?</vt:lpstr>
      <vt:lpstr>Response</vt:lpstr>
      <vt:lpstr>The Fall of France- 1940</vt:lpstr>
      <vt:lpstr>Churchill and Great Britain</vt:lpstr>
      <vt:lpstr>The Invasion of GB</vt:lpstr>
      <vt:lpstr>Hitler invade the Soviet Union! (June 1941)</vt:lpstr>
      <vt:lpstr>Battle of Leningrad</vt:lpstr>
      <vt:lpstr>United States</vt:lpstr>
      <vt:lpstr>Atlantic Chater</vt:lpstr>
      <vt:lpstr>Japan!- “A day which will live in infamy”</vt:lpstr>
      <vt:lpstr>December 7, 1941</vt:lpstr>
      <vt:lpstr>PowerPoint Presentation</vt:lpstr>
      <vt:lpstr>Other Japanese Victories</vt:lpstr>
      <vt:lpstr>Bataan Death March</vt:lpstr>
      <vt:lpstr>Pacific Strategy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</dc:title>
  <dc:creator>Olivia Thatcher</dc:creator>
  <cp:lastModifiedBy>Olivia Thatcher</cp:lastModifiedBy>
  <cp:revision>15</cp:revision>
  <dcterms:created xsi:type="dcterms:W3CDTF">2016-05-11T23:24:30Z</dcterms:created>
  <dcterms:modified xsi:type="dcterms:W3CDTF">2016-05-12T02:20:20Z</dcterms:modified>
</cp:coreProperties>
</file>