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9193D-565F-4A3D-8E52-C50C059C12AE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212D8-9965-4616-913F-D56FF4686F6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>
                  <a:lumMod val="10000"/>
                </a:schemeClr>
              </a:solidFill>
            </a:rPr>
            <a:t>Fascism</a:t>
          </a:r>
          <a:endParaRPr lang="en-US" sz="2000" b="1" dirty="0">
            <a:solidFill>
              <a:schemeClr val="tx1">
                <a:lumMod val="10000"/>
              </a:schemeClr>
            </a:solidFill>
          </a:endParaRPr>
        </a:p>
      </dgm:t>
    </dgm:pt>
    <dgm:pt modelId="{03B41556-493E-46DF-87B7-43E9C2E8135D}" type="parTrans" cxnId="{5C75E4B1-F3EC-4E9B-947A-77EE86E9F3BE}">
      <dgm:prSet/>
      <dgm:spPr/>
      <dgm:t>
        <a:bodyPr/>
        <a:lstStyle/>
        <a:p>
          <a:endParaRPr lang="en-US"/>
        </a:p>
      </dgm:t>
    </dgm:pt>
    <dgm:pt modelId="{CFC11EDD-C0D4-43DD-8C20-A14337BF0038}" type="sibTrans" cxnId="{5C75E4B1-F3EC-4E9B-947A-77EE86E9F3BE}">
      <dgm:prSet/>
      <dgm:spPr/>
      <dgm:t>
        <a:bodyPr/>
        <a:lstStyle/>
        <a:p>
          <a:endParaRPr lang="en-US"/>
        </a:p>
      </dgm:t>
    </dgm:pt>
    <dgm:pt modelId="{9D7539D5-E771-4D66-9FDD-C987598472D6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Did not seek classless society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0D430E3F-E6E5-4FF0-A2F2-BEE65F719C45}" type="parTrans" cxnId="{DAF758A1-1D3E-407C-BCE5-41708F363C57}">
      <dgm:prSet/>
      <dgm:spPr/>
      <dgm:t>
        <a:bodyPr/>
        <a:lstStyle/>
        <a:p>
          <a:endParaRPr lang="en-US"/>
        </a:p>
      </dgm:t>
    </dgm:pt>
    <dgm:pt modelId="{84278CBA-D308-4096-A4A0-21085C8B5B69}" type="sibTrans" cxnId="{DAF758A1-1D3E-407C-BCE5-41708F363C57}">
      <dgm:prSet/>
      <dgm:spPr/>
      <dgm:t>
        <a:bodyPr/>
        <a:lstStyle/>
        <a:p>
          <a:endParaRPr lang="en-US"/>
        </a:p>
      </dgm:t>
    </dgm:pt>
    <dgm:pt modelId="{6423DEEF-B67F-4766-9204-6F966493C525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Seek classless society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4DB85536-C136-4570-B4C4-6F55923F4059}" type="parTrans" cxnId="{B75A3CCC-53FD-4BDD-8C4A-470B534ACA69}">
      <dgm:prSet/>
      <dgm:spPr/>
      <dgm:t>
        <a:bodyPr/>
        <a:lstStyle/>
        <a:p>
          <a:endParaRPr lang="en-US"/>
        </a:p>
      </dgm:t>
    </dgm:pt>
    <dgm:pt modelId="{E8A3FF85-B21D-4ACD-81EA-030A99B564D4}" type="sibTrans" cxnId="{B75A3CCC-53FD-4BDD-8C4A-470B534ACA69}">
      <dgm:prSet/>
      <dgm:spPr/>
      <dgm:t>
        <a:bodyPr/>
        <a:lstStyle/>
        <a:p>
          <a:endParaRPr lang="en-US"/>
        </a:p>
      </dgm:t>
    </dgm:pt>
    <dgm:pt modelId="{26F2621D-3EEB-48CD-9AFC-3C2534E8F53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Dictator with one party rule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1AD9837D-2CD6-4BE1-A0D6-185586BD24B7}" type="parTrans" cxnId="{9F373971-71D5-42D0-B443-A6F725784570}">
      <dgm:prSet/>
      <dgm:spPr/>
      <dgm:t>
        <a:bodyPr/>
        <a:lstStyle/>
        <a:p>
          <a:endParaRPr lang="en-US"/>
        </a:p>
      </dgm:t>
    </dgm:pt>
    <dgm:pt modelId="{F18A8C1D-0039-4AD7-A7F7-F471011EA406}" type="sibTrans" cxnId="{9F373971-71D5-42D0-B443-A6F725784570}">
      <dgm:prSet/>
      <dgm:spPr/>
      <dgm:t>
        <a:bodyPr/>
        <a:lstStyle/>
        <a:p>
          <a:endParaRPr lang="en-US"/>
        </a:p>
      </dgm:t>
    </dgm:pt>
    <dgm:pt modelId="{8BCDDC57-5D26-420C-8D51-523A0F223DE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Internationalist, who were hoping to unit workers worldwide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E3206B43-AF0A-4C8A-AD08-495ADD8618DD}" type="parTrans" cxnId="{BD655EBE-EBEC-4BC1-BD32-15E32A08B890}">
      <dgm:prSet/>
      <dgm:spPr/>
      <dgm:t>
        <a:bodyPr/>
        <a:lstStyle/>
        <a:p>
          <a:endParaRPr lang="en-US"/>
        </a:p>
      </dgm:t>
    </dgm:pt>
    <dgm:pt modelId="{EAD0329B-6B92-44F2-8D8D-D70D6448B658}" type="sibTrans" cxnId="{BD655EBE-EBEC-4BC1-BD32-15E32A08B890}">
      <dgm:prSet/>
      <dgm:spPr/>
      <dgm:t>
        <a:bodyPr/>
        <a:lstStyle/>
        <a:p>
          <a:endParaRPr lang="en-US"/>
        </a:p>
      </dgm:t>
    </dgm:pt>
    <dgm:pt modelId="{C9EC11CF-5936-4B43-BCCE-244537D690B0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State is supreme and no individual rights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7F6E7653-98CF-4F9F-92FC-BF53853920CA}" type="parTrans" cxnId="{AF145E85-22AD-4FF1-A527-C879B342EB94}">
      <dgm:prSet/>
      <dgm:spPr/>
      <dgm:t>
        <a:bodyPr/>
        <a:lstStyle/>
        <a:p>
          <a:endParaRPr lang="en-US"/>
        </a:p>
      </dgm:t>
    </dgm:pt>
    <dgm:pt modelId="{36847099-1602-4927-8696-6FEC4BCC5FE7}" type="sibTrans" cxnId="{AF145E85-22AD-4FF1-A527-C879B342EB94}">
      <dgm:prSet/>
      <dgm:spPr/>
      <dgm:t>
        <a:bodyPr/>
        <a:lstStyle/>
        <a:p>
          <a:endParaRPr lang="en-US"/>
        </a:p>
      </dgm:t>
    </dgm:pt>
    <dgm:pt modelId="{90ABE2AA-0E1B-4F38-912D-7F21F958203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They were nationalists 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8EF0433D-74EA-4BC7-A3B1-B866F130A9A0}" type="parTrans" cxnId="{6DA47896-9706-47F4-82BD-AB8DB701B11C}">
      <dgm:prSet/>
      <dgm:spPr/>
      <dgm:t>
        <a:bodyPr/>
        <a:lstStyle/>
        <a:p>
          <a:endParaRPr lang="en-US"/>
        </a:p>
      </dgm:t>
    </dgm:pt>
    <dgm:pt modelId="{74E8CF2D-3C30-4299-A3CE-789F6E3EBC3B}" type="sibTrans" cxnId="{6DA47896-9706-47F4-82BD-AB8DB701B11C}">
      <dgm:prSet/>
      <dgm:spPr/>
      <dgm:t>
        <a:bodyPr/>
        <a:lstStyle/>
        <a:p>
          <a:endParaRPr lang="en-US"/>
        </a:p>
      </dgm:t>
    </dgm:pt>
    <dgm:pt modelId="{A999A0FD-A145-4B5B-9ECB-423954B6D139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10000"/>
                </a:schemeClr>
              </a:solidFill>
            </a:rPr>
            <a:t>It has a place and function</a:t>
          </a:r>
          <a:endParaRPr lang="en-US" dirty="0">
            <a:solidFill>
              <a:schemeClr val="tx1">
                <a:lumMod val="10000"/>
              </a:schemeClr>
            </a:solidFill>
          </a:endParaRPr>
        </a:p>
      </dgm:t>
    </dgm:pt>
    <dgm:pt modelId="{9C058B5B-6B61-4F5E-A127-5A25B2F7CB25}" type="parTrans" cxnId="{B5AA361F-5143-41EB-8ECD-E743CA3D7E5E}">
      <dgm:prSet/>
      <dgm:spPr/>
      <dgm:t>
        <a:bodyPr/>
        <a:lstStyle/>
        <a:p>
          <a:endParaRPr lang="en-US"/>
        </a:p>
      </dgm:t>
    </dgm:pt>
    <dgm:pt modelId="{BFBC046D-0544-4801-9EB4-B6153C90268D}" type="sibTrans" cxnId="{B5AA361F-5143-41EB-8ECD-E743CA3D7E5E}">
      <dgm:prSet/>
      <dgm:spPr/>
      <dgm:t>
        <a:bodyPr/>
        <a:lstStyle/>
        <a:p>
          <a:endParaRPr lang="en-US"/>
        </a:p>
      </dgm:t>
    </dgm:pt>
    <dgm:pt modelId="{790325B4-3AED-4EB0-8EA7-077F352F87B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>
                  <a:lumMod val="10000"/>
                </a:schemeClr>
              </a:solidFill>
            </a:rPr>
            <a:t>Communism</a:t>
          </a:r>
          <a:endParaRPr lang="en-US" sz="1600" b="1" dirty="0">
            <a:solidFill>
              <a:schemeClr val="tx1">
                <a:lumMod val="10000"/>
              </a:schemeClr>
            </a:solidFill>
          </a:endParaRPr>
        </a:p>
      </dgm:t>
    </dgm:pt>
    <dgm:pt modelId="{EAC6BA76-2D55-4804-A499-BB43778A51AF}" type="sibTrans" cxnId="{BCBC9449-C4FA-47A6-A435-B5BBB51E4F77}">
      <dgm:prSet/>
      <dgm:spPr/>
      <dgm:t>
        <a:bodyPr/>
        <a:lstStyle/>
        <a:p>
          <a:endParaRPr lang="en-US"/>
        </a:p>
      </dgm:t>
    </dgm:pt>
    <dgm:pt modelId="{F46BD772-C7CE-4AF6-B8B6-D416F29B8E3E}" type="parTrans" cxnId="{BCBC9449-C4FA-47A6-A435-B5BBB51E4F77}">
      <dgm:prSet/>
      <dgm:spPr/>
      <dgm:t>
        <a:bodyPr/>
        <a:lstStyle/>
        <a:p>
          <a:endParaRPr lang="en-US"/>
        </a:p>
      </dgm:t>
    </dgm:pt>
    <dgm:pt modelId="{9CF2954A-4E32-445F-89E4-6D60551030FE}" type="pres">
      <dgm:prSet presAssocID="{EEA9193D-565F-4A3D-8E52-C50C059C12A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128FB3-8657-4A7F-B78C-F2E86CF99658}" type="pres">
      <dgm:prSet presAssocID="{EEA9193D-565F-4A3D-8E52-C50C059C12AE}" presName="children" presStyleCnt="0"/>
      <dgm:spPr/>
    </dgm:pt>
    <dgm:pt modelId="{9A4044E3-1C4C-42C8-AD2A-BBDA61DE5556}" type="pres">
      <dgm:prSet presAssocID="{EEA9193D-565F-4A3D-8E52-C50C059C12AE}" presName="child1group" presStyleCnt="0"/>
      <dgm:spPr/>
    </dgm:pt>
    <dgm:pt modelId="{28043508-27D5-47C0-84E2-3B6E856FB2B3}" type="pres">
      <dgm:prSet presAssocID="{EEA9193D-565F-4A3D-8E52-C50C059C12AE}" presName="child1" presStyleLbl="bgAcc1" presStyleIdx="0" presStyleCnt="4"/>
      <dgm:spPr/>
      <dgm:t>
        <a:bodyPr/>
        <a:lstStyle/>
        <a:p>
          <a:endParaRPr lang="en-US"/>
        </a:p>
      </dgm:t>
    </dgm:pt>
    <dgm:pt modelId="{B688D5E9-860A-4C3F-926A-5F9656F11554}" type="pres">
      <dgm:prSet presAssocID="{EEA9193D-565F-4A3D-8E52-C50C059C12A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AC60A-7E59-447E-BC2B-C992A5DB0BDC}" type="pres">
      <dgm:prSet presAssocID="{EEA9193D-565F-4A3D-8E52-C50C059C12AE}" presName="child2group" presStyleCnt="0"/>
      <dgm:spPr/>
    </dgm:pt>
    <dgm:pt modelId="{784702F3-976B-42D7-B66D-6552FADFA7E6}" type="pres">
      <dgm:prSet presAssocID="{EEA9193D-565F-4A3D-8E52-C50C059C12AE}" presName="child2" presStyleLbl="bgAcc1" presStyleIdx="1" presStyleCnt="4"/>
      <dgm:spPr/>
      <dgm:t>
        <a:bodyPr/>
        <a:lstStyle/>
        <a:p>
          <a:endParaRPr lang="en-US"/>
        </a:p>
      </dgm:t>
    </dgm:pt>
    <dgm:pt modelId="{C54D9B29-F8A2-4B5E-B5D4-E73A97DA798F}" type="pres">
      <dgm:prSet presAssocID="{EEA9193D-565F-4A3D-8E52-C50C059C12A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1F2FB-7322-4C9D-A994-0BFAB24438E0}" type="pres">
      <dgm:prSet presAssocID="{EEA9193D-565F-4A3D-8E52-C50C059C12AE}" presName="child3group" presStyleCnt="0"/>
      <dgm:spPr/>
    </dgm:pt>
    <dgm:pt modelId="{E50BAF8F-BFC8-4076-8B7A-15E8B3D47D78}" type="pres">
      <dgm:prSet presAssocID="{EEA9193D-565F-4A3D-8E52-C50C059C12AE}" presName="child3" presStyleLbl="bgAcc1" presStyleIdx="2" presStyleCnt="4"/>
      <dgm:spPr/>
      <dgm:t>
        <a:bodyPr/>
        <a:lstStyle/>
        <a:p>
          <a:endParaRPr lang="en-US"/>
        </a:p>
      </dgm:t>
    </dgm:pt>
    <dgm:pt modelId="{A819BE00-A779-4BD0-927D-E0306868B32F}" type="pres">
      <dgm:prSet presAssocID="{EEA9193D-565F-4A3D-8E52-C50C059C12A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B56D9-7CE4-4532-9D52-58841D16F7E2}" type="pres">
      <dgm:prSet presAssocID="{EEA9193D-565F-4A3D-8E52-C50C059C12AE}" presName="child4group" presStyleCnt="0"/>
      <dgm:spPr/>
    </dgm:pt>
    <dgm:pt modelId="{BEB3C130-0C89-4E49-9025-5E2E99FFF78A}" type="pres">
      <dgm:prSet presAssocID="{EEA9193D-565F-4A3D-8E52-C50C059C12AE}" presName="child4" presStyleLbl="bgAcc1" presStyleIdx="3" presStyleCnt="4"/>
      <dgm:spPr/>
      <dgm:t>
        <a:bodyPr/>
        <a:lstStyle/>
        <a:p>
          <a:endParaRPr lang="en-US"/>
        </a:p>
      </dgm:t>
    </dgm:pt>
    <dgm:pt modelId="{B88DED1C-3F74-4E43-A705-E2EF007989F7}" type="pres">
      <dgm:prSet presAssocID="{EEA9193D-565F-4A3D-8E52-C50C059C12A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59E07-926A-4157-9FEF-43CE01E80B3C}" type="pres">
      <dgm:prSet presAssocID="{EEA9193D-565F-4A3D-8E52-C50C059C12AE}" presName="childPlaceholder" presStyleCnt="0"/>
      <dgm:spPr/>
    </dgm:pt>
    <dgm:pt modelId="{F52D891D-0669-4E3C-ABA4-81BA7AA428F8}" type="pres">
      <dgm:prSet presAssocID="{EEA9193D-565F-4A3D-8E52-C50C059C12AE}" presName="circle" presStyleCnt="0"/>
      <dgm:spPr/>
    </dgm:pt>
    <dgm:pt modelId="{6E3ACE9F-9042-4E59-9A9E-D01C696AB8B6}" type="pres">
      <dgm:prSet presAssocID="{EEA9193D-565F-4A3D-8E52-C50C059C12A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D7EEE-522E-458A-80C7-6592084F9CA1}" type="pres">
      <dgm:prSet presAssocID="{EEA9193D-565F-4A3D-8E52-C50C059C12AE}" presName="quadrant2" presStyleLbl="node1" presStyleIdx="1" presStyleCnt="4" custScaleX="1056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81248-05C5-4783-A0AA-118F06FDEE6D}" type="pres">
      <dgm:prSet presAssocID="{EEA9193D-565F-4A3D-8E52-C50C059C12A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272A2-832D-468A-AA04-FF161A7FEA61}" type="pres">
      <dgm:prSet presAssocID="{EEA9193D-565F-4A3D-8E52-C50C059C12A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4601E-A3D1-48EB-B92F-163DEB34B8B6}" type="pres">
      <dgm:prSet presAssocID="{EEA9193D-565F-4A3D-8E52-C50C059C12AE}" presName="quadrantPlaceholder" presStyleCnt="0"/>
      <dgm:spPr/>
    </dgm:pt>
    <dgm:pt modelId="{6EFF681C-F9FC-438F-A1CB-B76B6525A08C}" type="pres">
      <dgm:prSet presAssocID="{EEA9193D-565F-4A3D-8E52-C50C059C12AE}" presName="center1" presStyleLbl="fgShp" presStyleIdx="0" presStyleCnt="2"/>
      <dgm:spPr/>
    </dgm:pt>
    <dgm:pt modelId="{80159C0D-2AF5-4E96-9205-79B977A626A3}" type="pres">
      <dgm:prSet presAssocID="{EEA9193D-565F-4A3D-8E52-C50C059C12AE}" presName="center2" presStyleLbl="fgShp" presStyleIdx="1" presStyleCnt="2"/>
      <dgm:spPr/>
    </dgm:pt>
  </dgm:ptLst>
  <dgm:cxnLst>
    <dgm:cxn modelId="{77131F59-6F61-47CF-BC83-07889FE90F38}" type="presOf" srcId="{A999A0FD-A145-4B5B-9ECB-423954B6D139}" destId="{B688D5E9-860A-4C3F-926A-5F9656F11554}" srcOrd="1" destOrd="1" presId="urn:microsoft.com/office/officeart/2005/8/layout/cycle4#1"/>
    <dgm:cxn modelId="{848F3E2E-158B-4332-BE11-BE3FC48A5AC3}" type="presOf" srcId="{6423DEEF-B67F-4766-9204-6F966493C525}" destId="{784702F3-976B-42D7-B66D-6552FADFA7E6}" srcOrd="0" destOrd="0" presId="urn:microsoft.com/office/officeart/2005/8/layout/cycle4#1"/>
    <dgm:cxn modelId="{DAF758A1-1D3E-407C-BCE5-41708F363C57}" srcId="{1ED212D8-9965-4616-913F-D56FF4686F66}" destId="{9D7539D5-E771-4D66-9FDD-C987598472D6}" srcOrd="0" destOrd="0" parTransId="{0D430E3F-E6E5-4FF0-A2F2-BEE65F719C45}" sibTransId="{84278CBA-D308-4096-A4A0-21085C8B5B69}"/>
    <dgm:cxn modelId="{BCBC9449-C4FA-47A6-A435-B5BBB51E4F77}" srcId="{EEA9193D-565F-4A3D-8E52-C50C059C12AE}" destId="{790325B4-3AED-4EB0-8EA7-077F352F87B7}" srcOrd="1" destOrd="0" parTransId="{F46BD772-C7CE-4AF6-B8B6-D416F29B8E3E}" sibTransId="{EAC6BA76-2D55-4804-A499-BB43778A51AF}"/>
    <dgm:cxn modelId="{B5AA361F-5143-41EB-8ECD-E743CA3D7E5E}" srcId="{1ED212D8-9965-4616-913F-D56FF4686F66}" destId="{A999A0FD-A145-4B5B-9ECB-423954B6D139}" srcOrd="1" destOrd="0" parTransId="{9C058B5B-6B61-4F5E-A127-5A25B2F7CB25}" sibTransId="{BFBC046D-0544-4801-9EB4-B6153C90268D}"/>
    <dgm:cxn modelId="{BD655EBE-EBEC-4BC1-BD32-15E32A08B890}" srcId="{26F2621D-3EEB-48CD-9AFC-3C2534E8F53F}" destId="{8BCDDC57-5D26-420C-8D51-523A0F223DEC}" srcOrd="0" destOrd="0" parTransId="{E3206B43-AF0A-4C8A-AD08-495ADD8618DD}" sibTransId="{EAD0329B-6B92-44F2-8D8D-D70D6448B658}"/>
    <dgm:cxn modelId="{0912347A-E233-46CC-8A8A-3F8A0C9615B0}" type="presOf" srcId="{26F2621D-3EEB-48CD-9AFC-3C2534E8F53F}" destId="{54881248-05C5-4783-A0AA-118F06FDEE6D}" srcOrd="0" destOrd="0" presId="urn:microsoft.com/office/officeart/2005/8/layout/cycle4#1"/>
    <dgm:cxn modelId="{9F373971-71D5-42D0-B443-A6F725784570}" srcId="{EEA9193D-565F-4A3D-8E52-C50C059C12AE}" destId="{26F2621D-3EEB-48CD-9AFC-3C2534E8F53F}" srcOrd="2" destOrd="0" parTransId="{1AD9837D-2CD6-4BE1-A0D6-185586BD24B7}" sibTransId="{F18A8C1D-0039-4AD7-A7F7-F471011EA406}"/>
    <dgm:cxn modelId="{F66BB0EA-8BB8-4812-BE6F-870D09467F81}" type="presOf" srcId="{90ABE2AA-0E1B-4F38-912D-7F21F9582039}" destId="{BEB3C130-0C89-4E49-9025-5E2E99FFF78A}" srcOrd="0" destOrd="0" presId="urn:microsoft.com/office/officeart/2005/8/layout/cycle4#1"/>
    <dgm:cxn modelId="{BB63FF91-20B3-478E-AC3F-C9DC6F38FCFB}" type="presOf" srcId="{9D7539D5-E771-4D66-9FDD-C987598472D6}" destId="{B688D5E9-860A-4C3F-926A-5F9656F11554}" srcOrd="1" destOrd="0" presId="urn:microsoft.com/office/officeart/2005/8/layout/cycle4#1"/>
    <dgm:cxn modelId="{B24BB55B-8A74-4C75-9B30-695DF4D6AE08}" type="presOf" srcId="{C9EC11CF-5936-4B43-BCCE-244537D690B0}" destId="{F05272A2-832D-468A-AA04-FF161A7FEA61}" srcOrd="0" destOrd="0" presId="urn:microsoft.com/office/officeart/2005/8/layout/cycle4#1"/>
    <dgm:cxn modelId="{87362907-66C3-4310-B897-C3E9EDFE5685}" type="presOf" srcId="{6423DEEF-B67F-4766-9204-6F966493C525}" destId="{C54D9B29-F8A2-4B5E-B5D4-E73A97DA798F}" srcOrd="1" destOrd="0" presId="urn:microsoft.com/office/officeart/2005/8/layout/cycle4#1"/>
    <dgm:cxn modelId="{B75A3CCC-53FD-4BDD-8C4A-470B534ACA69}" srcId="{790325B4-3AED-4EB0-8EA7-077F352F87B7}" destId="{6423DEEF-B67F-4766-9204-6F966493C525}" srcOrd="0" destOrd="0" parTransId="{4DB85536-C136-4570-B4C4-6F55923F4059}" sibTransId="{E8A3FF85-B21D-4ACD-81EA-030A99B564D4}"/>
    <dgm:cxn modelId="{AF145E85-22AD-4FF1-A527-C879B342EB94}" srcId="{EEA9193D-565F-4A3D-8E52-C50C059C12AE}" destId="{C9EC11CF-5936-4B43-BCCE-244537D690B0}" srcOrd="3" destOrd="0" parTransId="{7F6E7653-98CF-4F9F-92FC-BF53853920CA}" sibTransId="{36847099-1602-4927-8696-6FEC4BCC5FE7}"/>
    <dgm:cxn modelId="{196D5009-D7C5-43F0-B20E-7231C0DA69B0}" type="presOf" srcId="{790325B4-3AED-4EB0-8EA7-077F352F87B7}" destId="{DAFD7EEE-522E-458A-80C7-6592084F9CA1}" srcOrd="0" destOrd="0" presId="urn:microsoft.com/office/officeart/2005/8/layout/cycle4#1"/>
    <dgm:cxn modelId="{5C75E4B1-F3EC-4E9B-947A-77EE86E9F3BE}" srcId="{EEA9193D-565F-4A3D-8E52-C50C059C12AE}" destId="{1ED212D8-9965-4616-913F-D56FF4686F66}" srcOrd="0" destOrd="0" parTransId="{03B41556-493E-46DF-87B7-43E9C2E8135D}" sibTransId="{CFC11EDD-C0D4-43DD-8C20-A14337BF0038}"/>
    <dgm:cxn modelId="{9C39D1A0-E8B6-44A7-B4F6-8753CD1DB64D}" type="presOf" srcId="{9D7539D5-E771-4D66-9FDD-C987598472D6}" destId="{28043508-27D5-47C0-84E2-3B6E856FB2B3}" srcOrd="0" destOrd="0" presId="urn:microsoft.com/office/officeart/2005/8/layout/cycle4#1"/>
    <dgm:cxn modelId="{9F639755-DC0F-4A91-9F02-AD0CC221A710}" type="presOf" srcId="{8BCDDC57-5D26-420C-8D51-523A0F223DEC}" destId="{E50BAF8F-BFC8-4076-8B7A-15E8B3D47D78}" srcOrd="0" destOrd="0" presId="urn:microsoft.com/office/officeart/2005/8/layout/cycle4#1"/>
    <dgm:cxn modelId="{400FE47A-BC1C-4E99-81D8-73619E4DA7AD}" type="presOf" srcId="{EEA9193D-565F-4A3D-8E52-C50C059C12AE}" destId="{9CF2954A-4E32-445F-89E4-6D60551030FE}" srcOrd="0" destOrd="0" presId="urn:microsoft.com/office/officeart/2005/8/layout/cycle4#1"/>
    <dgm:cxn modelId="{D0976DAD-50BB-47D8-B624-5CD5038EB31F}" type="presOf" srcId="{A999A0FD-A145-4B5B-9ECB-423954B6D139}" destId="{28043508-27D5-47C0-84E2-3B6E856FB2B3}" srcOrd="0" destOrd="1" presId="urn:microsoft.com/office/officeart/2005/8/layout/cycle4#1"/>
    <dgm:cxn modelId="{6DA47896-9706-47F4-82BD-AB8DB701B11C}" srcId="{C9EC11CF-5936-4B43-BCCE-244537D690B0}" destId="{90ABE2AA-0E1B-4F38-912D-7F21F9582039}" srcOrd="0" destOrd="0" parTransId="{8EF0433D-74EA-4BC7-A3B1-B866F130A9A0}" sibTransId="{74E8CF2D-3C30-4299-A3CE-789F6E3EBC3B}"/>
    <dgm:cxn modelId="{7D342C3D-6A4E-4585-AA91-C829F0C120BB}" type="presOf" srcId="{1ED212D8-9965-4616-913F-D56FF4686F66}" destId="{6E3ACE9F-9042-4E59-9A9E-D01C696AB8B6}" srcOrd="0" destOrd="0" presId="urn:microsoft.com/office/officeart/2005/8/layout/cycle4#1"/>
    <dgm:cxn modelId="{45ADFF7E-555B-4DFB-9E6E-E03483FBFDED}" type="presOf" srcId="{90ABE2AA-0E1B-4F38-912D-7F21F9582039}" destId="{B88DED1C-3F74-4E43-A705-E2EF007989F7}" srcOrd="1" destOrd="0" presId="urn:microsoft.com/office/officeart/2005/8/layout/cycle4#1"/>
    <dgm:cxn modelId="{C538209F-FCF3-4902-9A7D-A7A6D56316E3}" type="presOf" srcId="{8BCDDC57-5D26-420C-8D51-523A0F223DEC}" destId="{A819BE00-A779-4BD0-927D-E0306868B32F}" srcOrd="1" destOrd="0" presId="urn:microsoft.com/office/officeart/2005/8/layout/cycle4#1"/>
    <dgm:cxn modelId="{9B484517-22E6-48B2-8A89-7D8DF1C9881C}" type="presParOf" srcId="{9CF2954A-4E32-445F-89E4-6D60551030FE}" destId="{15128FB3-8657-4A7F-B78C-F2E86CF99658}" srcOrd="0" destOrd="0" presId="urn:microsoft.com/office/officeart/2005/8/layout/cycle4#1"/>
    <dgm:cxn modelId="{3223CCD0-9714-4641-8211-9129012B5461}" type="presParOf" srcId="{15128FB3-8657-4A7F-B78C-F2E86CF99658}" destId="{9A4044E3-1C4C-42C8-AD2A-BBDA61DE5556}" srcOrd="0" destOrd="0" presId="urn:microsoft.com/office/officeart/2005/8/layout/cycle4#1"/>
    <dgm:cxn modelId="{0F5CF25F-9F05-4424-87C9-D456E44F5C3C}" type="presParOf" srcId="{9A4044E3-1C4C-42C8-AD2A-BBDA61DE5556}" destId="{28043508-27D5-47C0-84E2-3B6E856FB2B3}" srcOrd="0" destOrd="0" presId="urn:microsoft.com/office/officeart/2005/8/layout/cycle4#1"/>
    <dgm:cxn modelId="{B18E9559-587D-4766-AC17-CEF4FA356606}" type="presParOf" srcId="{9A4044E3-1C4C-42C8-AD2A-BBDA61DE5556}" destId="{B688D5E9-860A-4C3F-926A-5F9656F11554}" srcOrd="1" destOrd="0" presId="urn:microsoft.com/office/officeart/2005/8/layout/cycle4#1"/>
    <dgm:cxn modelId="{47FC77BB-C17A-4062-8D46-31235034D470}" type="presParOf" srcId="{15128FB3-8657-4A7F-B78C-F2E86CF99658}" destId="{A76AC60A-7E59-447E-BC2B-C992A5DB0BDC}" srcOrd="1" destOrd="0" presId="urn:microsoft.com/office/officeart/2005/8/layout/cycle4#1"/>
    <dgm:cxn modelId="{77F9B191-223D-47E1-B47B-7B3441D7B46C}" type="presParOf" srcId="{A76AC60A-7E59-447E-BC2B-C992A5DB0BDC}" destId="{784702F3-976B-42D7-B66D-6552FADFA7E6}" srcOrd="0" destOrd="0" presId="urn:microsoft.com/office/officeart/2005/8/layout/cycle4#1"/>
    <dgm:cxn modelId="{242FBF59-1F45-4460-B0D8-C7AAF8514376}" type="presParOf" srcId="{A76AC60A-7E59-447E-BC2B-C992A5DB0BDC}" destId="{C54D9B29-F8A2-4B5E-B5D4-E73A97DA798F}" srcOrd="1" destOrd="0" presId="urn:microsoft.com/office/officeart/2005/8/layout/cycle4#1"/>
    <dgm:cxn modelId="{214454F8-FF37-43EE-BB50-8089C6F115F8}" type="presParOf" srcId="{15128FB3-8657-4A7F-B78C-F2E86CF99658}" destId="{3FB1F2FB-7322-4C9D-A994-0BFAB24438E0}" srcOrd="2" destOrd="0" presId="urn:microsoft.com/office/officeart/2005/8/layout/cycle4#1"/>
    <dgm:cxn modelId="{EDE577F7-9D5C-4AEE-8C4E-BC618C9162F5}" type="presParOf" srcId="{3FB1F2FB-7322-4C9D-A994-0BFAB24438E0}" destId="{E50BAF8F-BFC8-4076-8B7A-15E8B3D47D78}" srcOrd="0" destOrd="0" presId="urn:microsoft.com/office/officeart/2005/8/layout/cycle4#1"/>
    <dgm:cxn modelId="{9FC2F1D1-ED8C-4473-8CA5-55B5BB7210B8}" type="presParOf" srcId="{3FB1F2FB-7322-4C9D-A994-0BFAB24438E0}" destId="{A819BE00-A779-4BD0-927D-E0306868B32F}" srcOrd="1" destOrd="0" presId="urn:microsoft.com/office/officeart/2005/8/layout/cycle4#1"/>
    <dgm:cxn modelId="{DCC0049E-4059-4084-9D76-82B371355715}" type="presParOf" srcId="{15128FB3-8657-4A7F-B78C-F2E86CF99658}" destId="{FB1B56D9-7CE4-4532-9D52-58841D16F7E2}" srcOrd="3" destOrd="0" presId="urn:microsoft.com/office/officeart/2005/8/layout/cycle4#1"/>
    <dgm:cxn modelId="{016C56D6-5938-46E5-B529-F538465902F8}" type="presParOf" srcId="{FB1B56D9-7CE4-4532-9D52-58841D16F7E2}" destId="{BEB3C130-0C89-4E49-9025-5E2E99FFF78A}" srcOrd="0" destOrd="0" presId="urn:microsoft.com/office/officeart/2005/8/layout/cycle4#1"/>
    <dgm:cxn modelId="{7AE1B5D8-FBA3-4D29-BAD3-07B35987EFA3}" type="presParOf" srcId="{FB1B56D9-7CE4-4532-9D52-58841D16F7E2}" destId="{B88DED1C-3F74-4E43-A705-E2EF007989F7}" srcOrd="1" destOrd="0" presId="urn:microsoft.com/office/officeart/2005/8/layout/cycle4#1"/>
    <dgm:cxn modelId="{FEEB7A38-D081-40CE-9641-CFD3B7BB8934}" type="presParOf" srcId="{15128FB3-8657-4A7F-B78C-F2E86CF99658}" destId="{7A259E07-926A-4157-9FEF-43CE01E80B3C}" srcOrd="4" destOrd="0" presId="urn:microsoft.com/office/officeart/2005/8/layout/cycle4#1"/>
    <dgm:cxn modelId="{4EAC2CEF-AF3E-4B60-AFF6-7E2C718282FC}" type="presParOf" srcId="{9CF2954A-4E32-445F-89E4-6D60551030FE}" destId="{F52D891D-0669-4E3C-ABA4-81BA7AA428F8}" srcOrd="1" destOrd="0" presId="urn:microsoft.com/office/officeart/2005/8/layout/cycle4#1"/>
    <dgm:cxn modelId="{D26A80C6-CEEA-45B5-AC9F-1ADD9FED65C5}" type="presParOf" srcId="{F52D891D-0669-4E3C-ABA4-81BA7AA428F8}" destId="{6E3ACE9F-9042-4E59-9A9E-D01C696AB8B6}" srcOrd="0" destOrd="0" presId="urn:microsoft.com/office/officeart/2005/8/layout/cycle4#1"/>
    <dgm:cxn modelId="{244DE82B-92EA-44B2-A319-7756D04E185C}" type="presParOf" srcId="{F52D891D-0669-4E3C-ABA4-81BA7AA428F8}" destId="{DAFD7EEE-522E-458A-80C7-6592084F9CA1}" srcOrd="1" destOrd="0" presId="urn:microsoft.com/office/officeart/2005/8/layout/cycle4#1"/>
    <dgm:cxn modelId="{7D0FDE57-EAD4-4159-8304-E26EC601E567}" type="presParOf" srcId="{F52D891D-0669-4E3C-ABA4-81BA7AA428F8}" destId="{54881248-05C5-4783-A0AA-118F06FDEE6D}" srcOrd="2" destOrd="0" presId="urn:microsoft.com/office/officeart/2005/8/layout/cycle4#1"/>
    <dgm:cxn modelId="{BB3599C6-747C-4719-BFCC-7B2B1DB08D1E}" type="presParOf" srcId="{F52D891D-0669-4E3C-ABA4-81BA7AA428F8}" destId="{F05272A2-832D-468A-AA04-FF161A7FEA61}" srcOrd="3" destOrd="0" presId="urn:microsoft.com/office/officeart/2005/8/layout/cycle4#1"/>
    <dgm:cxn modelId="{B2696B4B-B20C-4D10-9825-796CBC8CE1D5}" type="presParOf" srcId="{F52D891D-0669-4E3C-ABA4-81BA7AA428F8}" destId="{A224601E-A3D1-48EB-B92F-163DEB34B8B6}" srcOrd="4" destOrd="0" presId="urn:microsoft.com/office/officeart/2005/8/layout/cycle4#1"/>
    <dgm:cxn modelId="{3D280662-0E54-4EF4-A2CA-D590CE4FE2CC}" type="presParOf" srcId="{9CF2954A-4E32-445F-89E4-6D60551030FE}" destId="{6EFF681C-F9FC-438F-A1CB-B76B6525A08C}" srcOrd="2" destOrd="0" presId="urn:microsoft.com/office/officeart/2005/8/layout/cycle4#1"/>
    <dgm:cxn modelId="{57EC3A0B-B8CD-49AB-8040-25643B7E1E0C}" type="presParOf" srcId="{9CF2954A-4E32-445F-89E4-6D60551030FE}" destId="{80159C0D-2AF5-4E96-9205-79B977A626A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79980-EACC-4C63-8114-1BA2CC0AA34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E403A40-E73B-4361-BBE1-F541E7CBF8E4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10000"/>
                </a:schemeClr>
              </a:solidFill>
            </a:rPr>
            <a:t>“Alpine Race “ French and Italian</a:t>
          </a:r>
          <a:endParaRPr lang="en-US" b="1" dirty="0">
            <a:solidFill>
              <a:schemeClr val="tx1">
                <a:lumMod val="10000"/>
              </a:schemeClr>
            </a:solidFill>
          </a:endParaRPr>
        </a:p>
      </dgm:t>
    </dgm:pt>
    <dgm:pt modelId="{166E4B02-B8E0-417E-A46D-C7E25A03183A}" type="parTrans" cxnId="{5CE145C3-3A38-47BE-9CCF-6581874F757C}">
      <dgm:prSet/>
      <dgm:spPr/>
      <dgm:t>
        <a:bodyPr/>
        <a:lstStyle/>
        <a:p>
          <a:endParaRPr lang="en-US"/>
        </a:p>
      </dgm:t>
    </dgm:pt>
    <dgm:pt modelId="{9A2FAD4C-8157-48D6-A274-9AB38A4DF891}" type="sibTrans" cxnId="{5CE145C3-3A38-47BE-9CCF-6581874F757C}">
      <dgm:prSet/>
      <dgm:spPr/>
      <dgm:t>
        <a:bodyPr/>
        <a:lstStyle/>
        <a:p>
          <a:endParaRPr lang="en-US"/>
        </a:p>
      </dgm:t>
    </dgm:pt>
    <dgm:pt modelId="{5013DC56-D3BF-461C-BADD-79957CD85F61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10000"/>
                </a:schemeClr>
              </a:solidFill>
            </a:rPr>
            <a:t>Russian and Eastern Slavs – The slaves of the master race </a:t>
          </a:r>
          <a:endParaRPr lang="en-US" b="1" dirty="0">
            <a:solidFill>
              <a:schemeClr val="tx1">
                <a:lumMod val="10000"/>
              </a:schemeClr>
            </a:solidFill>
          </a:endParaRPr>
        </a:p>
      </dgm:t>
    </dgm:pt>
    <dgm:pt modelId="{027A4A9C-3E89-4E2A-B2BD-1926156E30F8}" type="parTrans" cxnId="{EE6DCAA0-E0A2-4279-B86A-8C7C02B1733E}">
      <dgm:prSet/>
      <dgm:spPr/>
      <dgm:t>
        <a:bodyPr/>
        <a:lstStyle/>
        <a:p>
          <a:endParaRPr lang="en-US"/>
        </a:p>
      </dgm:t>
    </dgm:pt>
    <dgm:pt modelId="{4299FA0D-29E6-4830-98A0-876409F2E5D5}" type="sibTrans" cxnId="{EE6DCAA0-E0A2-4279-B86A-8C7C02B1733E}">
      <dgm:prSet/>
      <dgm:spPr/>
      <dgm:t>
        <a:bodyPr/>
        <a:lstStyle/>
        <a:p>
          <a:endParaRPr lang="en-US"/>
        </a:p>
      </dgm:t>
    </dgm:pt>
    <dgm:pt modelId="{714BDE97-18B9-4B12-A80F-25DADE2714DF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10000"/>
                </a:schemeClr>
              </a:solidFill>
            </a:rPr>
            <a:t>Aryan Race- Germans, Scandinavian, Britons</a:t>
          </a:r>
          <a:endParaRPr lang="en-US" b="1" dirty="0">
            <a:solidFill>
              <a:schemeClr val="tx1">
                <a:lumMod val="10000"/>
              </a:schemeClr>
            </a:solidFill>
          </a:endParaRPr>
        </a:p>
      </dgm:t>
    </dgm:pt>
    <dgm:pt modelId="{F1DCC87A-9776-46E1-A7EA-D5BD99019B58}" type="parTrans" cxnId="{2CADBDBC-48BD-4550-8169-A0DAC2CD9647}">
      <dgm:prSet/>
      <dgm:spPr/>
      <dgm:t>
        <a:bodyPr/>
        <a:lstStyle/>
        <a:p>
          <a:endParaRPr lang="en-US"/>
        </a:p>
      </dgm:t>
    </dgm:pt>
    <dgm:pt modelId="{90C430A0-4797-4FC0-94A2-336B22CE4369}" type="sibTrans" cxnId="{2CADBDBC-48BD-4550-8169-A0DAC2CD9647}">
      <dgm:prSet/>
      <dgm:spPr/>
      <dgm:t>
        <a:bodyPr/>
        <a:lstStyle/>
        <a:p>
          <a:endParaRPr lang="en-US"/>
        </a:p>
      </dgm:t>
    </dgm:pt>
    <dgm:pt modelId="{08CD2CC8-906B-437E-96AE-BC03AE65640A}" type="pres">
      <dgm:prSet presAssocID="{A5479980-EACC-4C63-8114-1BA2CC0AA344}" presName="compositeShape" presStyleCnt="0">
        <dgm:presLayoutVars>
          <dgm:chMax val="7"/>
          <dgm:dir/>
          <dgm:resizeHandles val="exact"/>
        </dgm:presLayoutVars>
      </dgm:prSet>
      <dgm:spPr/>
    </dgm:pt>
    <dgm:pt modelId="{B1F97E3E-E063-4B26-823F-0CA221733397}" type="pres">
      <dgm:prSet presAssocID="{A5479980-EACC-4C63-8114-1BA2CC0AA344}" presName="wedge1" presStyleLbl="node1" presStyleIdx="0" presStyleCnt="3"/>
      <dgm:spPr/>
      <dgm:t>
        <a:bodyPr/>
        <a:lstStyle/>
        <a:p>
          <a:endParaRPr lang="en-US"/>
        </a:p>
      </dgm:t>
    </dgm:pt>
    <dgm:pt modelId="{32DAC57B-EABA-4BBF-AD26-82562BA77F7F}" type="pres">
      <dgm:prSet presAssocID="{A5479980-EACC-4C63-8114-1BA2CC0AA344}" presName="dummy1a" presStyleCnt="0"/>
      <dgm:spPr/>
    </dgm:pt>
    <dgm:pt modelId="{1B3713E6-DBA1-4E71-B8E7-C371006B6395}" type="pres">
      <dgm:prSet presAssocID="{A5479980-EACC-4C63-8114-1BA2CC0AA344}" presName="dummy1b" presStyleCnt="0"/>
      <dgm:spPr/>
    </dgm:pt>
    <dgm:pt modelId="{E103BE05-A0AE-4FF2-B217-4922D3405716}" type="pres">
      <dgm:prSet presAssocID="{A5479980-EACC-4C63-8114-1BA2CC0AA34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A18BA-02BA-4F7D-B27B-D5C55B7281E0}" type="pres">
      <dgm:prSet presAssocID="{A5479980-EACC-4C63-8114-1BA2CC0AA344}" presName="wedge2" presStyleLbl="node1" presStyleIdx="1" presStyleCnt="3" custScaleX="93750" custLinFactNeighborX="-465" custLinFactNeighborY="-218"/>
      <dgm:spPr/>
      <dgm:t>
        <a:bodyPr/>
        <a:lstStyle/>
        <a:p>
          <a:endParaRPr lang="en-US"/>
        </a:p>
      </dgm:t>
    </dgm:pt>
    <dgm:pt modelId="{40FEDA18-F812-4E0F-8385-62C553DB95AD}" type="pres">
      <dgm:prSet presAssocID="{A5479980-EACC-4C63-8114-1BA2CC0AA344}" presName="dummy2a" presStyleCnt="0"/>
      <dgm:spPr/>
    </dgm:pt>
    <dgm:pt modelId="{65C3D7EA-FB23-49E3-84C1-1614FCE9D6CA}" type="pres">
      <dgm:prSet presAssocID="{A5479980-EACC-4C63-8114-1BA2CC0AA344}" presName="dummy2b" presStyleCnt="0"/>
      <dgm:spPr/>
    </dgm:pt>
    <dgm:pt modelId="{43A77A0E-93E1-4192-9CC1-C4926C806675}" type="pres">
      <dgm:prSet presAssocID="{A5479980-EACC-4C63-8114-1BA2CC0AA34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93A92-39CE-46F1-8ABF-CCED779DBD32}" type="pres">
      <dgm:prSet presAssocID="{A5479980-EACC-4C63-8114-1BA2CC0AA344}" presName="wedge3" presStyleLbl="node1" presStyleIdx="2" presStyleCnt="3" custScaleX="103024" custLinFactNeighborX="-772"/>
      <dgm:spPr/>
      <dgm:t>
        <a:bodyPr/>
        <a:lstStyle/>
        <a:p>
          <a:endParaRPr lang="en-US"/>
        </a:p>
      </dgm:t>
    </dgm:pt>
    <dgm:pt modelId="{A5267BEB-04C3-4611-A943-E377BE9003FA}" type="pres">
      <dgm:prSet presAssocID="{A5479980-EACC-4C63-8114-1BA2CC0AA344}" presName="dummy3a" presStyleCnt="0"/>
      <dgm:spPr/>
    </dgm:pt>
    <dgm:pt modelId="{C8CBACCC-E503-4919-9D8F-A0D3A73B3F3C}" type="pres">
      <dgm:prSet presAssocID="{A5479980-EACC-4C63-8114-1BA2CC0AA344}" presName="dummy3b" presStyleCnt="0"/>
      <dgm:spPr/>
    </dgm:pt>
    <dgm:pt modelId="{C92D2FEA-D122-428D-B208-F2B18981DEFA}" type="pres">
      <dgm:prSet presAssocID="{A5479980-EACC-4C63-8114-1BA2CC0AA34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39AFA-D06F-40D2-92F0-6CAC7CE66FE3}" type="pres">
      <dgm:prSet presAssocID="{9A2FAD4C-8157-48D6-A274-9AB38A4DF891}" presName="arrowWedge1" presStyleLbl="fgSibTrans2D1" presStyleIdx="0" presStyleCnt="3"/>
      <dgm:spPr/>
    </dgm:pt>
    <dgm:pt modelId="{B23CD0EC-E963-4B65-BC56-61C7323658E7}" type="pres">
      <dgm:prSet presAssocID="{4299FA0D-29E6-4830-98A0-876409F2E5D5}" presName="arrowWedge2" presStyleLbl="fgSibTrans2D1" presStyleIdx="1" presStyleCnt="3"/>
      <dgm:spPr/>
    </dgm:pt>
    <dgm:pt modelId="{58F449D3-BB65-4705-AE9A-5FF63D3547F2}" type="pres">
      <dgm:prSet presAssocID="{90C430A0-4797-4FC0-94A2-336B22CE4369}" presName="arrowWedge3" presStyleLbl="fgSibTrans2D1" presStyleIdx="2" presStyleCnt="3"/>
      <dgm:spPr/>
    </dgm:pt>
  </dgm:ptLst>
  <dgm:cxnLst>
    <dgm:cxn modelId="{1C8E3771-BC23-468B-A8E5-E1D9F87EF737}" type="presOf" srcId="{A5479980-EACC-4C63-8114-1BA2CC0AA344}" destId="{08CD2CC8-906B-437E-96AE-BC03AE65640A}" srcOrd="0" destOrd="0" presId="urn:microsoft.com/office/officeart/2005/8/layout/cycle8"/>
    <dgm:cxn modelId="{40AACD6F-F46A-4239-AB11-7B66A7A26578}" type="presOf" srcId="{5013DC56-D3BF-461C-BADD-79957CD85F61}" destId="{E69A18BA-02BA-4F7D-B27B-D5C55B7281E0}" srcOrd="0" destOrd="0" presId="urn:microsoft.com/office/officeart/2005/8/layout/cycle8"/>
    <dgm:cxn modelId="{5CE145C3-3A38-47BE-9CCF-6581874F757C}" srcId="{A5479980-EACC-4C63-8114-1BA2CC0AA344}" destId="{6E403A40-E73B-4361-BBE1-F541E7CBF8E4}" srcOrd="0" destOrd="0" parTransId="{166E4B02-B8E0-417E-A46D-C7E25A03183A}" sibTransId="{9A2FAD4C-8157-48D6-A274-9AB38A4DF891}"/>
    <dgm:cxn modelId="{25216B16-EEC3-41AC-915E-4030FFEF6329}" type="presOf" srcId="{6E403A40-E73B-4361-BBE1-F541E7CBF8E4}" destId="{E103BE05-A0AE-4FF2-B217-4922D3405716}" srcOrd="1" destOrd="0" presId="urn:microsoft.com/office/officeart/2005/8/layout/cycle8"/>
    <dgm:cxn modelId="{C04CDDF6-0E5E-4386-8455-A2C03372F6DE}" type="presOf" srcId="{5013DC56-D3BF-461C-BADD-79957CD85F61}" destId="{43A77A0E-93E1-4192-9CC1-C4926C806675}" srcOrd="1" destOrd="0" presId="urn:microsoft.com/office/officeart/2005/8/layout/cycle8"/>
    <dgm:cxn modelId="{2CADBDBC-48BD-4550-8169-A0DAC2CD9647}" srcId="{A5479980-EACC-4C63-8114-1BA2CC0AA344}" destId="{714BDE97-18B9-4B12-A80F-25DADE2714DF}" srcOrd="2" destOrd="0" parTransId="{F1DCC87A-9776-46E1-A7EA-D5BD99019B58}" sibTransId="{90C430A0-4797-4FC0-94A2-336B22CE4369}"/>
    <dgm:cxn modelId="{E0B4DBC0-5FD7-4CED-BD83-8A80473943C9}" type="presOf" srcId="{6E403A40-E73B-4361-BBE1-F541E7CBF8E4}" destId="{B1F97E3E-E063-4B26-823F-0CA221733397}" srcOrd="0" destOrd="0" presId="urn:microsoft.com/office/officeart/2005/8/layout/cycle8"/>
    <dgm:cxn modelId="{A8F13D81-15BD-458E-906A-FFBFB9B218C5}" type="presOf" srcId="{714BDE97-18B9-4B12-A80F-25DADE2714DF}" destId="{C92D2FEA-D122-428D-B208-F2B18981DEFA}" srcOrd="1" destOrd="0" presId="urn:microsoft.com/office/officeart/2005/8/layout/cycle8"/>
    <dgm:cxn modelId="{EE6DCAA0-E0A2-4279-B86A-8C7C02B1733E}" srcId="{A5479980-EACC-4C63-8114-1BA2CC0AA344}" destId="{5013DC56-D3BF-461C-BADD-79957CD85F61}" srcOrd="1" destOrd="0" parTransId="{027A4A9C-3E89-4E2A-B2BD-1926156E30F8}" sibTransId="{4299FA0D-29E6-4830-98A0-876409F2E5D5}"/>
    <dgm:cxn modelId="{105FEC10-471C-4507-82F5-062942FEB4B6}" type="presOf" srcId="{714BDE97-18B9-4B12-A80F-25DADE2714DF}" destId="{BD193A92-39CE-46F1-8ABF-CCED779DBD32}" srcOrd="0" destOrd="0" presId="urn:microsoft.com/office/officeart/2005/8/layout/cycle8"/>
    <dgm:cxn modelId="{0B6E04AE-EF4C-4288-8617-C3CC0C86CD62}" type="presParOf" srcId="{08CD2CC8-906B-437E-96AE-BC03AE65640A}" destId="{B1F97E3E-E063-4B26-823F-0CA221733397}" srcOrd="0" destOrd="0" presId="urn:microsoft.com/office/officeart/2005/8/layout/cycle8"/>
    <dgm:cxn modelId="{C3C8049E-E42F-45C0-9408-6D5C0F2D23CC}" type="presParOf" srcId="{08CD2CC8-906B-437E-96AE-BC03AE65640A}" destId="{32DAC57B-EABA-4BBF-AD26-82562BA77F7F}" srcOrd="1" destOrd="0" presId="urn:microsoft.com/office/officeart/2005/8/layout/cycle8"/>
    <dgm:cxn modelId="{B097DAB9-30FD-40A1-AF81-6A75690931F7}" type="presParOf" srcId="{08CD2CC8-906B-437E-96AE-BC03AE65640A}" destId="{1B3713E6-DBA1-4E71-B8E7-C371006B6395}" srcOrd="2" destOrd="0" presId="urn:microsoft.com/office/officeart/2005/8/layout/cycle8"/>
    <dgm:cxn modelId="{24245058-977E-4DD0-A7B5-2CFB77F05579}" type="presParOf" srcId="{08CD2CC8-906B-437E-96AE-BC03AE65640A}" destId="{E103BE05-A0AE-4FF2-B217-4922D3405716}" srcOrd="3" destOrd="0" presId="urn:microsoft.com/office/officeart/2005/8/layout/cycle8"/>
    <dgm:cxn modelId="{4EA7846A-8805-42DE-A13D-A4C3F705F699}" type="presParOf" srcId="{08CD2CC8-906B-437E-96AE-BC03AE65640A}" destId="{E69A18BA-02BA-4F7D-B27B-D5C55B7281E0}" srcOrd="4" destOrd="0" presId="urn:microsoft.com/office/officeart/2005/8/layout/cycle8"/>
    <dgm:cxn modelId="{12765F72-62AE-4C60-9E86-805F3462339E}" type="presParOf" srcId="{08CD2CC8-906B-437E-96AE-BC03AE65640A}" destId="{40FEDA18-F812-4E0F-8385-62C553DB95AD}" srcOrd="5" destOrd="0" presId="urn:microsoft.com/office/officeart/2005/8/layout/cycle8"/>
    <dgm:cxn modelId="{525161F3-9D8D-436F-9D87-99919874082A}" type="presParOf" srcId="{08CD2CC8-906B-437E-96AE-BC03AE65640A}" destId="{65C3D7EA-FB23-49E3-84C1-1614FCE9D6CA}" srcOrd="6" destOrd="0" presId="urn:microsoft.com/office/officeart/2005/8/layout/cycle8"/>
    <dgm:cxn modelId="{9BA24353-C9F3-4874-9760-EF42B8694C4F}" type="presParOf" srcId="{08CD2CC8-906B-437E-96AE-BC03AE65640A}" destId="{43A77A0E-93E1-4192-9CC1-C4926C806675}" srcOrd="7" destOrd="0" presId="urn:microsoft.com/office/officeart/2005/8/layout/cycle8"/>
    <dgm:cxn modelId="{6780426F-01EE-435A-AF80-47BD7DE13A9C}" type="presParOf" srcId="{08CD2CC8-906B-437E-96AE-BC03AE65640A}" destId="{BD193A92-39CE-46F1-8ABF-CCED779DBD32}" srcOrd="8" destOrd="0" presId="urn:microsoft.com/office/officeart/2005/8/layout/cycle8"/>
    <dgm:cxn modelId="{653FA9FA-BD38-4940-9EE8-8831D660C277}" type="presParOf" srcId="{08CD2CC8-906B-437E-96AE-BC03AE65640A}" destId="{A5267BEB-04C3-4611-A943-E377BE9003FA}" srcOrd="9" destOrd="0" presId="urn:microsoft.com/office/officeart/2005/8/layout/cycle8"/>
    <dgm:cxn modelId="{12FC596D-A50A-4D63-B6ED-73788AFE1234}" type="presParOf" srcId="{08CD2CC8-906B-437E-96AE-BC03AE65640A}" destId="{C8CBACCC-E503-4919-9D8F-A0D3A73B3F3C}" srcOrd="10" destOrd="0" presId="urn:microsoft.com/office/officeart/2005/8/layout/cycle8"/>
    <dgm:cxn modelId="{740E2288-4CEC-4AF5-BDFE-348F0A449D11}" type="presParOf" srcId="{08CD2CC8-906B-437E-96AE-BC03AE65640A}" destId="{C92D2FEA-D122-428D-B208-F2B18981DEFA}" srcOrd="11" destOrd="0" presId="urn:microsoft.com/office/officeart/2005/8/layout/cycle8"/>
    <dgm:cxn modelId="{1CDACDA2-DC16-4587-ACB3-081F35388B1E}" type="presParOf" srcId="{08CD2CC8-906B-437E-96AE-BC03AE65640A}" destId="{86539AFA-D06F-40D2-92F0-6CAC7CE66FE3}" srcOrd="12" destOrd="0" presId="urn:microsoft.com/office/officeart/2005/8/layout/cycle8"/>
    <dgm:cxn modelId="{18E8F029-5E78-43AA-9119-7704C6C19872}" type="presParOf" srcId="{08CD2CC8-906B-437E-96AE-BC03AE65640A}" destId="{B23CD0EC-E963-4B65-BC56-61C7323658E7}" srcOrd="13" destOrd="0" presId="urn:microsoft.com/office/officeart/2005/8/layout/cycle8"/>
    <dgm:cxn modelId="{FF80AD96-FDB0-4D38-A23A-19DD32366125}" type="presParOf" srcId="{08CD2CC8-906B-437E-96AE-BC03AE65640A}" destId="{58F449D3-BB65-4705-AE9A-5FF63D3547F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BAF8F-BFC8-4076-8B7A-15E8B3D47D78}">
      <dsp:nvSpPr>
        <dsp:cNvPr id="0" name=""/>
        <dsp:cNvSpPr/>
      </dsp:nvSpPr>
      <dsp:spPr>
        <a:xfrm>
          <a:off x="4644542" y="3471671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>
                  <a:lumMod val="10000"/>
                </a:schemeClr>
              </a:solidFill>
            </a:rPr>
            <a:t>Internationalist, who were hoping to unit workers worldwide</a:t>
          </a:r>
          <a:endParaRPr lang="en-US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437050" y="3915991"/>
        <a:ext cx="1693671" cy="1153520"/>
      </dsp:txXfrm>
    </dsp:sp>
    <dsp:sp modelId="{BEB3C130-0C89-4E49-9025-5E2E99FFF78A}">
      <dsp:nvSpPr>
        <dsp:cNvPr id="0" name=""/>
        <dsp:cNvSpPr/>
      </dsp:nvSpPr>
      <dsp:spPr>
        <a:xfrm>
          <a:off x="529589" y="3471671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>
                  <a:lumMod val="10000"/>
                </a:schemeClr>
              </a:solidFill>
            </a:rPr>
            <a:t>They were nationalists </a:t>
          </a:r>
          <a:endParaRPr lang="en-US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65477" y="3915991"/>
        <a:ext cx="1693671" cy="1153520"/>
      </dsp:txXfrm>
    </dsp:sp>
    <dsp:sp modelId="{784702F3-976B-42D7-B66D-6552FADFA7E6}">
      <dsp:nvSpPr>
        <dsp:cNvPr id="0" name=""/>
        <dsp:cNvSpPr/>
      </dsp:nvSpPr>
      <dsp:spPr>
        <a:xfrm>
          <a:off x="4644542" y="0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>
                  <a:lumMod val="10000"/>
                </a:schemeClr>
              </a:solidFill>
            </a:rPr>
            <a:t>Seek classless society</a:t>
          </a:r>
          <a:endParaRPr lang="en-US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437050" y="35888"/>
        <a:ext cx="1693671" cy="1153520"/>
      </dsp:txXfrm>
    </dsp:sp>
    <dsp:sp modelId="{28043508-27D5-47C0-84E2-3B6E856FB2B3}">
      <dsp:nvSpPr>
        <dsp:cNvPr id="0" name=""/>
        <dsp:cNvSpPr/>
      </dsp:nvSpPr>
      <dsp:spPr>
        <a:xfrm>
          <a:off x="529589" y="0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>
                  <a:lumMod val="10000"/>
                </a:schemeClr>
              </a:solidFill>
            </a:rPr>
            <a:t>Did not seek classless society</a:t>
          </a:r>
          <a:endParaRPr lang="en-US" sz="1500" kern="1200" dirty="0">
            <a:solidFill>
              <a:schemeClr val="tx1">
                <a:lumMod val="1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solidFill>
                <a:schemeClr val="tx1">
                  <a:lumMod val="10000"/>
                </a:schemeClr>
              </a:solidFill>
            </a:rPr>
            <a:t>It has a place and function</a:t>
          </a:r>
          <a:endParaRPr lang="en-US" sz="1500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565477" y="35888"/>
        <a:ext cx="1693671" cy="1153520"/>
      </dsp:txXfrm>
    </dsp:sp>
    <dsp:sp modelId="{6E3ACE9F-9042-4E59-9A9E-D01C696AB8B6}">
      <dsp:nvSpPr>
        <dsp:cNvPr id="0" name=""/>
        <dsp:cNvSpPr/>
      </dsp:nvSpPr>
      <dsp:spPr>
        <a:xfrm>
          <a:off x="1586407" y="291007"/>
          <a:ext cx="2210638" cy="22106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10000"/>
                </a:schemeClr>
              </a:solidFill>
            </a:rPr>
            <a:t>Fascism</a:t>
          </a:r>
          <a:endParaRPr lang="en-US" sz="20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2233888" y="938488"/>
        <a:ext cx="1563157" cy="1563157"/>
      </dsp:txXfrm>
    </dsp:sp>
    <dsp:sp modelId="{DAFD7EEE-522E-458A-80C7-6592084F9CA1}">
      <dsp:nvSpPr>
        <dsp:cNvPr id="0" name=""/>
        <dsp:cNvSpPr/>
      </dsp:nvSpPr>
      <dsp:spPr>
        <a:xfrm rot="5400000">
          <a:off x="3899154" y="228601"/>
          <a:ext cx="2210638" cy="233545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>
                  <a:lumMod val="10000"/>
                </a:schemeClr>
              </a:solidFill>
            </a:rPr>
            <a:t>Communism</a:t>
          </a:r>
          <a:endParaRPr lang="en-US" sz="1600" b="1" kern="1200" dirty="0">
            <a:solidFill>
              <a:schemeClr val="tx1">
                <a:lumMod val="10000"/>
              </a:schemeClr>
            </a:solidFill>
          </a:endParaRPr>
        </a:p>
      </dsp:txBody>
      <dsp:txXfrm rot="-5400000">
        <a:off x="3836748" y="938488"/>
        <a:ext cx="1651413" cy="1563157"/>
      </dsp:txXfrm>
    </dsp:sp>
    <dsp:sp modelId="{54881248-05C5-4783-A0AA-118F06FDEE6D}">
      <dsp:nvSpPr>
        <dsp:cNvPr id="0" name=""/>
        <dsp:cNvSpPr/>
      </dsp:nvSpPr>
      <dsp:spPr>
        <a:xfrm rot="10800000">
          <a:off x="3899154" y="2603754"/>
          <a:ext cx="2210638" cy="22106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10000"/>
                </a:schemeClr>
              </a:solidFill>
            </a:rPr>
            <a:t>Dictator with one party rule</a:t>
          </a:r>
          <a:endParaRPr lang="en-US" sz="1800" kern="1200" dirty="0">
            <a:solidFill>
              <a:schemeClr val="tx1">
                <a:lumMod val="10000"/>
              </a:schemeClr>
            </a:solidFill>
          </a:endParaRPr>
        </a:p>
      </dsp:txBody>
      <dsp:txXfrm rot="10800000">
        <a:off x="3899154" y="2603754"/>
        <a:ext cx="1563157" cy="1563157"/>
      </dsp:txXfrm>
    </dsp:sp>
    <dsp:sp modelId="{F05272A2-832D-468A-AA04-FF161A7FEA61}">
      <dsp:nvSpPr>
        <dsp:cNvPr id="0" name=""/>
        <dsp:cNvSpPr/>
      </dsp:nvSpPr>
      <dsp:spPr>
        <a:xfrm rot="16200000">
          <a:off x="1586407" y="2603754"/>
          <a:ext cx="2210638" cy="221063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>
                  <a:lumMod val="10000"/>
                </a:schemeClr>
              </a:solidFill>
            </a:rPr>
            <a:t>State is supreme and no individual rights</a:t>
          </a:r>
          <a:endParaRPr lang="en-US" sz="1800" kern="1200" dirty="0">
            <a:solidFill>
              <a:schemeClr val="tx1">
                <a:lumMod val="10000"/>
              </a:schemeClr>
            </a:solidFill>
          </a:endParaRPr>
        </a:p>
      </dsp:txBody>
      <dsp:txXfrm rot="5400000">
        <a:off x="2233888" y="2603754"/>
        <a:ext cx="1563157" cy="1563157"/>
      </dsp:txXfrm>
    </dsp:sp>
    <dsp:sp modelId="{6EFF681C-F9FC-438F-A1CB-B76B6525A08C}">
      <dsp:nvSpPr>
        <dsp:cNvPr id="0" name=""/>
        <dsp:cNvSpPr/>
      </dsp:nvSpPr>
      <dsp:spPr>
        <a:xfrm>
          <a:off x="3466471" y="2093214"/>
          <a:ext cx="763257" cy="6637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9C0D-2AF5-4E96-9205-79B977A626A3}">
      <dsp:nvSpPr>
        <dsp:cNvPr id="0" name=""/>
        <dsp:cNvSpPr/>
      </dsp:nvSpPr>
      <dsp:spPr>
        <a:xfrm rot="10800000">
          <a:off x="3466471" y="2348483"/>
          <a:ext cx="763257" cy="66370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97E3E-E063-4B26-823F-0CA221733397}">
      <dsp:nvSpPr>
        <dsp:cNvPr id="0" name=""/>
        <dsp:cNvSpPr/>
      </dsp:nvSpPr>
      <dsp:spPr>
        <a:xfrm>
          <a:off x="665167" y="265810"/>
          <a:ext cx="3435096" cy="343509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10000"/>
                </a:schemeClr>
              </a:solidFill>
            </a:rPr>
            <a:t>“Alpine Race “ French and Italian</a:t>
          </a:r>
          <a:endParaRPr lang="en-US" sz="15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2475545" y="993724"/>
        <a:ext cx="1226820" cy="1022350"/>
      </dsp:txXfrm>
    </dsp:sp>
    <dsp:sp modelId="{E69A18BA-02BA-4F7D-B27B-D5C55B7281E0}">
      <dsp:nvSpPr>
        <dsp:cNvPr id="0" name=""/>
        <dsp:cNvSpPr/>
      </dsp:nvSpPr>
      <dsp:spPr>
        <a:xfrm>
          <a:off x="685794" y="381004"/>
          <a:ext cx="3220402" cy="343509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10000"/>
                </a:schemeClr>
              </a:solidFill>
            </a:rPr>
            <a:t>Russian and Eastern Slavs – The slaves of the master race </a:t>
          </a:r>
          <a:endParaRPr lang="en-US" sz="15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1452557" y="2609727"/>
        <a:ext cx="1725215" cy="899668"/>
      </dsp:txXfrm>
    </dsp:sp>
    <dsp:sp modelId="{BD193A92-39CE-46F1-8ABF-CCED779DBD32}">
      <dsp:nvSpPr>
        <dsp:cNvPr id="0" name=""/>
        <dsp:cNvSpPr/>
      </dsp:nvSpPr>
      <dsp:spPr>
        <a:xfrm>
          <a:off x="445217" y="265810"/>
          <a:ext cx="3538973" cy="343509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10000"/>
                </a:schemeClr>
              </a:solidFill>
            </a:rPr>
            <a:t>Aryan Race- Germans, Scandinavian, Britons</a:t>
          </a:r>
          <a:endParaRPr lang="en-US" sz="1500" b="1" kern="1200" dirty="0">
            <a:solidFill>
              <a:schemeClr val="tx1">
                <a:lumMod val="10000"/>
              </a:schemeClr>
            </a:solidFill>
          </a:endParaRPr>
        </a:p>
      </dsp:txBody>
      <dsp:txXfrm>
        <a:off x="855148" y="993724"/>
        <a:ext cx="1263919" cy="1022350"/>
      </dsp:txXfrm>
    </dsp:sp>
    <dsp:sp modelId="{86539AFA-D06F-40D2-92F0-6CAC7CE66FE3}">
      <dsp:nvSpPr>
        <dsp:cNvPr id="0" name=""/>
        <dsp:cNvSpPr/>
      </dsp:nvSpPr>
      <dsp:spPr>
        <a:xfrm>
          <a:off x="452802" y="53162"/>
          <a:ext cx="3860393" cy="38603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CD0EC-E963-4B65-BC56-61C7323658E7}">
      <dsp:nvSpPr>
        <dsp:cNvPr id="0" name=""/>
        <dsp:cNvSpPr/>
      </dsp:nvSpPr>
      <dsp:spPr>
        <a:xfrm>
          <a:off x="366924" y="168138"/>
          <a:ext cx="3860393" cy="38603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449D3-BB65-4705-AE9A-5FF63D3547F2}">
      <dsp:nvSpPr>
        <dsp:cNvPr id="0" name=""/>
        <dsp:cNvSpPr/>
      </dsp:nvSpPr>
      <dsp:spPr>
        <a:xfrm>
          <a:off x="283679" y="53162"/>
          <a:ext cx="3860393" cy="38603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Wwii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Totalitarian Rise to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4" y="116879"/>
            <a:ext cx="10396882" cy="1158140"/>
          </a:xfrm>
        </p:spPr>
        <p:txBody>
          <a:bodyPr/>
          <a:lstStyle/>
          <a:p>
            <a:pPr algn="ctr"/>
            <a:r>
              <a:rPr lang="en-US" dirty="0" smtClean="0"/>
              <a:t>Fascism in Italy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78122" y="1043189"/>
            <a:ext cx="7000740" cy="55862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Install Fascist members in all </a:t>
            </a:r>
            <a:r>
              <a:rPr lang="en-US" dirty="0" err="1"/>
              <a:t>gov’t</a:t>
            </a:r>
            <a:r>
              <a:rPr lang="en-US" dirty="0"/>
              <a:t> jobs, crush opposition parties </a:t>
            </a:r>
          </a:p>
          <a:p>
            <a:pPr lvl="1"/>
            <a:r>
              <a:rPr lang="en-US" sz="1600" dirty="0"/>
              <a:t>1,000s  imprisoned, exiled, or executed</a:t>
            </a:r>
          </a:p>
          <a:p>
            <a:r>
              <a:rPr lang="en-US" dirty="0"/>
              <a:t>Take over press, education, youth activities and gave employers control over workers</a:t>
            </a:r>
          </a:p>
          <a:p>
            <a:r>
              <a:rPr lang="en-US" dirty="0"/>
              <a:t>Mussolini’s genius was how he applied modern mass communications &amp; advertisements to political life</a:t>
            </a:r>
          </a:p>
          <a:p>
            <a:r>
              <a:rPr lang="en-US" b="1" dirty="0"/>
              <a:t>His techniques will be mimicked by others in Europe, Latin America, China, and </a:t>
            </a:r>
            <a:r>
              <a:rPr lang="en-US" b="1" dirty="0" smtClean="0"/>
              <a:t>Japan</a:t>
            </a:r>
            <a:endParaRPr lang="en-US" b="1" dirty="0"/>
          </a:p>
          <a:p>
            <a:r>
              <a:rPr lang="en-US" b="1" dirty="0"/>
              <a:t>1936 Mussolini forms alliance with Hitler known as the Rome-Berlin Axis-…”world history would revolve around a Rome-Berlin Axis”</a:t>
            </a:r>
          </a:p>
          <a:p>
            <a:endParaRPr lang="en-US" sz="2400" dirty="0"/>
          </a:p>
        </p:txBody>
      </p:sp>
      <p:pic>
        <p:nvPicPr>
          <p:cNvPr id="7" name="Content Placeholder 6" descr="italian Fascist flag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45902" y="1420032"/>
            <a:ext cx="3048000" cy="2030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122" y="39243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“…the twentieth century will be a century of fascism, the century of Italian power.”  	Mussolini, 1932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algn="ctr"/>
            <a:r>
              <a:rPr lang="en-US" sz="4800" b="1" dirty="0"/>
              <a:t>Nazism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06062" y="914401"/>
            <a:ext cx="6423338" cy="5211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1921 Hitler becomes chairman of the National Socialist German Workers Party –</a:t>
            </a:r>
            <a:r>
              <a:rPr lang="en-US" b="1" dirty="0" smtClean="0"/>
              <a:t>Nazi Party</a:t>
            </a:r>
          </a:p>
          <a:p>
            <a:r>
              <a:rPr lang="en-US" dirty="0" smtClean="0"/>
              <a:t>1923 Hitler and party attempt to overthrow the democratic Weimar Republic </a:t>
            </a:r>
          </a:p>
          <a:p>
            <a:r>
              <a:rPr lang="en-US" dirty="0" smtClean="0"/>
              <a:t>Hitler is jailed and released in 1924</a:t>
            </a:r>
          </a:p>
          <a:p>
            <a:pPr lvl="1"/>
            <a:r>
              <a:rPr lang="en-US" dirty="0" smtClean="0"/>
              <a:t>Writes </a:t>
            </a:r>
            <a:r>
              <a:rPr lang="en-US" b="1" i="1" dirty="0" smtClean="0"/>
              <a:t>Mein </a:t>
            </a:r>
            <a:r>
              <a:rPr lang="en-US" b="1" i="1" dirty="0" err="1" smtClean="0"/>
              <a:t>Kampf</a:t>
            </a:r>
            <a:r>
              <a:rPr lang="en-US" b="1" i="1" dirty="0" smtClean="0"/>
              <a:t> </a:t>
            </a:r>
            <a:r>
              <a:rPr lang="en-US" dirty="0" smtClean="0"/>
              <a:t>in prison</a:t>
            </a:r>
          </a:p>
          <a:p>
            <a:r>
              <a:rPr lang="en-US" dirty="0" smtClean="0"/>
              <a:t>He reorganizes with goal of gaining power legally</a:t>
            </a:r>
            <a:endParaRPr lang="en-US" dirty="0"/>
          </a:p>
        </p:txBody>
      </p:sp>
      <p:pic>
        <p:nvPicPr>
          <p:cNvPr id="5" name="Content Placeholder 4" descr="beer hall putsch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553200" y="2514600"/>
            <a:ext cx="3962400" cy="2773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5665" y="4445359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Hitler and all defendants before trial after the attempted coup </a:t>
            </a:r>
            <a:r>
              <a:rPr lang="en-US" dirty="0" err="1"/>
              <a:t>d’etat</a:t>
            </a:r>
            <a:r>
              <a:rPr lang="en-US" dirty="0"/>
              <a:t> known as the Beer Hall Putsch.</a:t>
            </a:r>
            <a:endParaRPr lang="en-US" dirty="0"/>
          </a:p>
        </p:txBody>
      </p:sp>
      <p:pic>
        <p:nvPicPr>
          <p:cNvPr id="7" name="Picture 6" descr="mein kamp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3048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55" y="106250"/>
            <a:ext cx="10396882" cy="1158140"/>
          </a:xfrm>
        </p:spPr>
        <p:txBody>
          <a:bodyPr/>
          <a:lstStyle/>
          <a:p>
            <a:pPr algn="ctr"/>
            <a:r>
              <a:rPr lang="en-US" sz="4000" dirty="0"/>
              <a:t>Hitler’s Goals from </a:t>
            </a:r>
            <a:r>
              <a:rPr lang="en-US" sz="4000" b="1" i="1" dirty="0"/>
              <a:t>Mein </a:t>
            </a:r>
            <a:r>
              <a:rPr lang="en-US" sz="4000" b="1" i="1" dirty="0" err="1"/>
              <a:t>Kampf</a:t>
            </a:r>
            <a:endParaRPr lang="en-US" sz="4000" b="1" i="1" dirty="0"/>
          </a:p>
        </p:txBody>
      </p:sp>
      <p:pic>
        <p:nvPicPr>
          <p:cNvPr id="5" name="Content Placeholder 4" descr="hitler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82356" y="1544834"/>
            <a:ext cx="3139629" cy="470356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410200" y="2103438"/>
            <a:ext cx="4800600" cy="4068763"/>
          </a:xfrm>
          <a:prstGeom prst="rect">
            <a:avLst/>
          </a:prstGeom>
        </p:spPr>
        <p:txBody>
          <a:bodyPr/>
          <a:lstStyle/>
          <a:p>
            <a:pPr marL="514350" indent="-514350"/>
            <a:r>
              <a:rPr lang="en-US" dirty="0" smtClean="0"/>
              <a:t>Believed Germany should incorporate all German-speaking areas</a:t>
            </a:r>
          </a:p>
        </p:txBody>
      </p:sp>
    </p:spTree>
    <p:extLst>
      <p:ext uri="{BB962C8B-B14F-4D97-AF65-F5344CB8AC3E}">
        <p14:creationId xmlns:p14="http://schemas.microsoft.com/office/powerpoint/2010/main" val="11715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7126" y="213460"/>
            <a:ext cx="10396882" cy="1158140"/>
          </a:xfrm>
        </p:spPr>
        <p:txBody>
          <a:bodyPr/>
          <a:lstStyle/>
          <a:p>
            <a:pPr algn="ctr"/>
            <a:r>
              <a:rPr lang="en-US" dirty="0" smtClean="0"/>
              <a:t>The Master Race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26426" y="1733274"/>
            <a:ext cx="4959626" cy="3366051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The most intense hatred was for the Jews</a:t>
            </a:r>
          </a:p>
          <a:p>
            <a:r>
              <a:rPr lang="en-US" dirty="0" smtClean="0"/>
              <a:t>Blamed for every disaster of the Germans</a:t>
            </a:r>
          </a:p>
          <a:p>
            <a:r>
              <a:rPr lang="en-US" dirty="0" smtClean="0"/>
              <a:t>The defeat of WWI</a:t>
            </a:r>
          </a:p>
          <a:p>
            <a:r>
              <a:rPr lang="en-US" dirty="0" smtClean="0"/>
              <a:t>Looked for the day when the “Master Race” would dominate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49967167"/>
              </p:ext>
            </p:extLst>
          </p:nvPr>
        </p:nvGraphicFramePr>
        <p:xfrm>
          <a:off x="993913" y="1371600"/>
          <a:ext cx="457200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97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2" y="388691"/>
            <a:ext cx="10396882" cy="1158140"/>
          </a:xfrm>
        </p:spPr>
        <p:txBody>
          <a:bodyPr/>
          <a:lstStyle/>
          <a:p>
            <a:pPr algn="ctr"/>
            <a:r>
              <a:rPr lang="en-US" b="1" i="1" dirty="0" smtClean="0"/>
              <a:t>Lebensraum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77686" y="1546831"/>
            <a:ext cx="5387009" cy="332996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Goal was to repeal the humiliation and military restrictions of Treaty of Versailles</a:t>
            </a:r>
          </a:p>
          <a:p>
            <a:r>
              <a:rPr lang="en-US" dirty="0" smtClean="0"/>
              <a:t>Plan to annex all German-speaking territory to Germany</a:t>
            </a:r>
          </a:p>
          <a:p>
            <a:pPr lvl="1"/>
            <a:r>
              <a:rPr lang="en-US" dirty="0" smtClean="0"/>
              <a:t>Living space to the east</a:t>
            </a:r>
          </a:p>
          <a:p>
            <a:r>
              <a:rPr lang="en-US" dirty="0" smtClean="0"/>
              <a:t>Plan to eliminate all Jews</a:t>
            </a:r>
            <a:endParaRPr lang="en-US" dirty="0"/>
          </a:p>
        </p:txBody>
      </p:sp>
      <p:pic>
        <p:nvPicPr>
          <p:cNvPr id="5" name="Content Placeholder 4" descr="Nazi flag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238461" y="1767018"/>
            <a:ext cx="40386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59" y="119130"/>
            <a:ext cx="10396882" cy="1158140"/>
          </a:xfrm>
        </p:spPr>
        <p:txBody>
          <a:bodyPr/>
          <a:lstStyle/>
          <a:p>
            <a:r>
              <a:rPr lang="en-US" dirty="0" smtClean="0"/>
              <a:t>The Nazi Party in the 1920’s</a:t>
            </a:r>
            <a:endParaRPr lang="en-US" dirty="0"/>
          </a:p>
        </p:txBody>
      </p:sp>
      <p:pic>
        <p:nvPicPr>
          <p:cNvPr id="5" name="Content Placeholder 4" descr="multi-posters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20239"/>
            <a:ext cx="3505200" cy="268147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43599" y="1143001"/>
            <a:ext cx="5364051" cy="49831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 most Germans, his ideas are too extreme</a:t>
            </a:r>
          </a:p>
          <a:p>
            <a:r>
              <a:rPr lang="en-US" dirty="0" smtClean="0"/>
              <a:t>When Depression hits, they gain supporters among the unemployed and property owners frightened by the growing popularity of Communism</a:t>
            </a:r>
            <a:endParaRPr lang="en-US" dirty="0"/>
          </a:p>
        </p:txBody>
      </p:sp>
      <p:pic>
        <p:nvPicPr>
          <p:cNvPr id="6" name="Picture 5" descr="wessel-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5380" y="3160804"/>
            <a:ext cx="3505200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91" y="48488"/>
            <a:ext cx="10396882" cy="1158140"/>
          </a:xfrm>
        </p:spPr>
        <p:txBody>
          <a:bodyPr/>
          <a:lstStyle/>
          <a:p>
            <a:r>
              <a:rPr lang="en-US" dirty="0" smtClean="0"/>
              <a:t>The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67425" y="990601"/>
            <a:ext cx="5852375" cy="513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B/n 1930-32, the Nazi Party became the largest party in parliament </a:t>
            </a:r>
          </a:p>
          <a:p>
            <a:pPr lvl="1"/>
            <a:r>
              <a:rPr lang="en-US" sz="2000" dirty="0"/>
              <a:t>President Paul von Hindenburg offers him chancellorship</a:t>
            </a:r>
          </a:p>
          <a:p>
            <a:r>
              <a:rPr lang="en-US" dirty="0"/>
              <a:t>1933 Hitler becomes chancellor of Germany where he quickly assumed dictatorial powers</a:t>
            </a:r>
          </a:p>
          <a:p>
            <a:r>
              <a:rPr lang="en-US" dirty="0"/>
              <a:t>Nazis in charge of </a:t>
            </a:r>
            <a:r>
              <a:rPr lang="en-US" dirty="0" err="1"/>
              <a:t>gov’t</a:t>
            </a:r>
            <a:r>
              <a:rPr lang="en-US" dirty="0"/>
              <a:t> agencies, education, professional organizations</a:t>
            </a:r>
          </a:p>
          <a:p>
            <a:r>
              <a:rPr lang="en-US" dirty="0"/>
              <a:t>Banned all other political parties and threw their leaders into concentration camps or murdered</a:t>
            </a:r>
          </a:p>
          <a:p>
            <a:endParaRPr lang="en-US" dirty="0" smtClean="0"/>
          </a:p>
        </p:txBody>
      </p:sp>
      <p:pic>
        <p:nvPicPr>
          <p:cNvPr id="5" name="Content Placeholder 4" descr="lineup-oranienburg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77000" y="1651749"/>
            <a:ext cx="4038600" cy="2806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469005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Political prisoners lined up at a concentration camp at </a:t>
            </a:r>
            <a:r>
              <a:rPr lang="en-US" dirty="0" err="1"/>
              <a:t>Oranienburg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9906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Hitler’s promise:  A German </a:t>
            </a:r>
            <a:r>
              <a:rPr lang="en-US" b="1" i="1" dirty="0"/>
              <a:t>Third</a:t>
            </a:r>
            <a:r>
              <a:rPr lang="en-US" dirty="0"/>
              <a:t> </a:t>
            </a:r>
            <a:r>
              <a:rPr lang="en-US" b="1" i="1" dirty="0"/>
              <a:t>Reich</a:t>
            </a:r>
            <a:r>
              <a:rPr lang="en-US" i="1" dirty="0"/>
              <a:t> </a:t>
            </a:r>
            <a:r>
              <a:rPr lang="en-US" dirty="0"/>
              <a:t>that would endure for a 1,000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itler in armo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99050" y="393880"/>
            <a:ext cx="5374481" cy="537448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A 1924 painting of Hitler as a knight in shining armor, as the standard-bearer for National Socialism, became the state-sanctioned Hitler portrait for 1938; reproductions in poster and postcard form proved very popular.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0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17" y="106364"/>
            <a:ext cx="10396882" cy="1158140"/>
          </a:xfrm>
        </p:spPr>
        <p:txBody>
          <a:bodyPr/>
          <a:lstStyle/>
          <a:p>
            <a:r>
              <a:rPr lang="en-US" dirty="0" smtClean="0"/>
              <a:t>The Racial State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25004" y="1278633"/>
            <a:ext cx="6452316" cy="52117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 smtClean="0"/>
              <a:t>Jews </a:t>
            </a:r>
          </a:p>
          <a:p>
            <a:pPr lvl="1"/>
            <a:r>
              <a:rPr lang="en-US" dirty="0" smtClean="0"/>
              <a:t>Deprived of their citizenship and civil rights</a:t>
            </a:r>
          </a:p>
          <a:p>
            <a:pPr lvl="1"/>
            <a:r>
              <a:rPr lang="en-US" dirty="0" smtClean="0"/>
              <a:t>Prohibited from marrying Aryans</a:t>
            </a:r>
          </a:p>
          <a:p>
            <a:pPr lvl="1"/>
            <a:r>
              <a:rPr lang="en-US" dirty="0" smtClean="0"/>
              <a:t>Ousted from professions</a:t>
            </a:r>
          </a:p>
          <a:p>
            <a:pPr lvl="1"/>
            <a:r>
              <a:rPr lang="en-US" dirty="0" smtClean="0"/>
              <a:t>Confiscated their property</a:t>
            </a:r>
          </a:p>
          <a:p>
            <a:r>
              <a:rPr lang="en-US" dirty="0" smtClean="0"/>
              <a:t>Introduce measures to improve quantity and quality of the German race </a:t>
            </a:r>
          </a:p>
          <a:p>
            <a:r>
              <a:rPr lang="en-US" dirty="0" smtClean="0"/>
              <a:t>Encouraged procreation among young people</a:t>
            </a:r>
          </a:p>
          <a:p>
            <a:pPr lvl="1"/>
            <a:r>
              <a:rPr lang="en-US" dirty="0" smtClean="0"/>
              <a:t>Allowances and rewards for having children</a:t>
            </a:r>
          </a:p>
          <a:p>
            <a:endParaRPr lang="en-US" dirty="0"/>
          </a:p>
        </p:txBody>
      </p:sp>
      <p:pic>
        <p:nvPicPr>
          <p:cNvPr id="7" name="Content Placeholder 6" descr="nazi mother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088782" y="106364"/>
            <a:ext cx="3218632" cy="4602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7014" y="4809187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“Mother and Child” was the slogan on this poster, idealizing and encouraging motherhood. The background conveys the Nazi predilection for the wholesome country life, a dream that clashed with the urban reality of German society.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46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85" y="137260"/>
            <a:ext cx="10396882" cy="1158140"/>
          </a:xfrm>
        </p:spPr>
        <p:txBody>
          <a:bodyPr/>
          <a:lstStyle/>
          <a:p>
            <a:r>
              <a:rPr lang="en-US" dirty="0" smtClean="0"/>
              <a:t>Nazi Eugenics</a:t>
            </a:r>
            <a:endParaRPr lang="en-US" dirty="0"/>
          </a:p>
        </p:txBody>
      </p:sp>
      <p:pic>
        <p:nvPicPr>
          <p:cNvPr id="5" name="Content Placeholder 4" descr="enthanasiePropagand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02594" y="1089338"/>
            <a:ext cx="3523072" cy="4495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84123" y="914401"/>
            <a:ext cx="6156101" cy="52117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Obsessed with “quality”, regime initiated a compulsory sterilization program for men and women whom they identified as having sicknesses</a:t>
            </a:r>
          </a:p>
          <a:p>
            <a:pPr lvl="1"/>
            <a:r>
              <a:rPr lang="en-US" sz="2000" dirty="0"/>
              <a:t>Schizophrenia, feeblemindedness, manic depression, hereditary blindness or deafness, chronic alcoholism, physical deformities</a:t>
            </a:r>
          </a:p>
          <a:p>
            <a:pPr lvl="1"/>
            <a:r>
              <a:rPr lang="en-US" sz="2000" dirty="0"/>
              <a:t>Also sanction abortions for them</a:t>
            </a:r>
          </a:p>
          <a:p>
            <a:r>
              <a:rPr lang="en-US" dirty="0"/>
              <a:t>200,000 euthanized and becomes precursor to the systematic extermination of the Jews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6666" y="571178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“This person suffering from hereditary defects costs the community 60,000 </a:t>
            </a:r>
            <a:r>
              <a:rPr lang="en-US" sz="1200" dirty="0" err="1"/>
              <a:t>Reichsmark</a:t>
            </a:r>
            <a:r>
              <a:rPr lang="en-US" sz="1200" dirty="0"/>
              <a:t> during his lifetime. Fellow German, that is your money, too.”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Work- Review 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Characteristics of a good leader- Best leaders in history?- Discussion</a:t>
            </a:r>
          </a:p>
          <a:p>
            <a:r>
              <a:rPr lang="en-US" sz="2800" dirty="0" smtClean="0"/>
              <a:t>Homework check!</a:t>
            </a:r>
          </a:p>
          <a:p>
            <a:r>
              <a:rPr lang="en-US" sz="2800" dirty="0" smtClean="0"/>
              <a:t>Read the back portion of your homework and annotate it. What are the main complaints or wishes of the author of the speech?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nazi racial exper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61" b="2861"/>
          <a:stretch>
            <a:fillRect/>
          </a:stretch>
        </p:blipFill>
        <p:spPr>
          <a:xfrm>
            <a:off x="2362200" y="0"/>
            <a:ext cx="7620000" cy="5715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316288" y="5867400"/>
            <a:ext cx="54864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Nazi “racial expert” uses a caliper to measure the racial purity of a German.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0" y="157767"/>
            <a:ext cx="10396882" cy="1158140"/>
          </a:xfrm>
        </p:spPr>
        <p:txBody>
          <a:bodyPr/>
          <a:lstStyle/>
          <a:p>
            <a:r>
              <a:rPr lang="en-US" dirty="0" smtClean="0"/>
              <a:t>Anti-Semitism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1972" y="1600201"/>
            <a:ext cx="5850228" cy="4525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1933 the Nazis initiate systematic measures to suppress Jewish population</a:t>
            </a:r>
          </a:p>
          <a:p>
            <a:r>
              <a:rPr lang="en-US" dirty="0"/>
              <a:t>Nuremberg Laws deprived them of citizenship, marriage or intercourse w/ Germans</a:t>
            </a:r>
          </a:p>
          <a:p>
            <a:r>
              <a:rPr lang="en-US" dirty="0"/>
              <a:t>Jewish civil servants lost jobs, lawyers, doctors lost non-Jewish clients</a:t>
            </a:r>
          </a:p>
          <a:p>
            <a:r>
              <a:rPr lang="en-US" dirty="0"/>
              <a:t>Liquidation of Jewish-owned businesses and purchased them at low prices</a:t>
            </a:r>
          </a:p>
          <a:p>
            <a:r>
              <a:rPr lang="en-US" dirty="0"/>
              <a:t>Throughout 1930s thousands left</a:t>
            </a:r>
          </a:p>
        </p:txBody>
      </p:sp>
      <p:pic>
        <p:nvPicPr>
          <p:cNvPr id="5" name="Content Placeholder 4" descr="sturmer-display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761408" y="349876"/>
            <a:ext cx="4038600" cy="386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7108" y="4216836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Under a sign saying "With the </a:t>
            </a:r>
            <a:r>
              <a:rPr lang="en-US" dirty="0" err="1"/>
              <a:t>Stürmer</a:t>
            </a:r>
            <a:r>
              <a:rPr lang="en-US" dirty="0"/>
              <a:t> against the Jews" is a page display beneath the Nazi slogan "The Jews are our misfortune."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 err="1"/>
              <a:t>Kristallnacht</a:t>
            </a:r>
            <a:r>
              <a:rPr lang="en-US" sz="3600" dirty="0"/>
              <a:t>- </a:t>
            </a:r>
            <a:br>
              <a:rPr lang="en-US" sz="3600" dirty="0"/>
            </a:br>
            <a:r>
              <a:rPr lang="en-US" sz="3600" dirty="0"/>
              <a:t>“Night of the Broken Glass”</a:t>
            </a:r>
            <a:endParaRPr lang="en-US" sz="3600" dirty="0"/>
          </a:p>
        </p:txBody>
      </p:sp>
      <p:pic>
        <p:nvPicPr>
          <p:cNvPr id="5" name="Content Placeholder 4" descr="knacht-aftermath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1038" y="173546"/>
            <a:ext cx="2680712" cy="22719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43600" y="1066801"/>
            <a:ext cx="5647386" cy="5059363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Goal was for Jewish emigration</a:t>
            </a:r>
          </a:p>
          <a:p>
            <a:r>
              <a:rPr lang="en-US" sz="2400" dirty="0"/>
              <a:t>Gained urgency after </a:t>
            </a:r>
            <a:r>
              <a:rPr lang="en-US" sz="2400" dirty="0" err="1"/>
              <a:t>Kristallnacht</a:t>
            </a:r>
            <a:endParaRPr lang="en-US" sz="2400" dirty="0"/>
          </a:p>
          <a:p>
            <a:r>
              <a:rPr lang="en-US" sz="2400" dirty="0"/>
              <a:t>Nov. 9-10, 1938, the Nazis arranged for the destruction of 1000s of Jewish stores, burning most synagogues, and the murder of more than 100 Jews </a:t>
            </a:r>
          </a:p>
          <a:p>
            <a:r>
              <a:rPr lang="en-US" sz="2400" dirty="0"/>
              <a:t>Became a signal to Jews of what would come</a:t>
            </a:r>
          </a:p>
          <a:p>
            <a:r>
              <a:rPr lang="en-US" sz="2400" dirty="0"/>
              <a:t>250,000 left by 1938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5022" y="2491486"/>
            <a:ext cx="285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Aftermath of </a:t>
            </a:r>
            <a:r>
              <a:rPr lang="en-US" dirty="0" err="1"/>
              <a:t>Kristallnacht</a:t>
            </a:r>
            <a:endParaRPr lang="en-US" dirty="0"/>
          </a:p>
        </p:txBody>
      </p:sp>
      <p:pic>
        <p:nvPicPr>
          <p:cNvPr id="7" name="Picture 6" descr="column-kna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6912" y="1951150"/>
            <a:ext cx="2834321" cy="2026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549" y="4039826"/>
            <a:ext cx="521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Jewish men at Baden-Baden in Germany are marched off under heavy guard to a concentration camp - marking the advent of Nazi mass roundups of Jews.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31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Totalitarianism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639" y="1843940"/>
            <a:ext cx="5403761" cy="42822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gov’t</a:t>
            </a:r>
            <a:r>
              <a:rPr lang="en-US" dirty="0" smtClean="0"/>
              <a:t> that takes total, centralized state control over every aspect of public and private life</a:t>
            </a:r>
          </a:p>
          <a:p>
            <a:r>
              <a:rPr lang="en-US" dirty="0" smtClean="0"/>
              <a:t>Mass communications made it possible to reach into all aspects of their lives</a:t>
            </a:r>
          </a:p>
          <a:p>
            <a:endParaRPr lang="en-US" dirty="0"/>
          </a:p>
        </p:txBody>
      </p:sp>
      <p:pic>
        <p:nvPicPr>
          <p:cNvPr id="6" name="Content Placeholder 5" descr="stalin 193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055478" y="1629935"/>
            <a:ext cx="3015801" cy="3799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639" y="4776252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Joseph Stalin at a Soviet congress in 1936. By 1928 Stalin had prevailed over his opponents to become the dictator of the Soviet Union, a position he held until his death in 1953.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381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06752"/>
            <a:ext cx="9144000" cy="7163518"/>
          </a:xfrm>
        </p:spPr>
      </p:pic>
    </p:spTree>
    <p:extLst>
      <p:ext uri="{BB962C8B-B14F-4D97-AF65-F5344CB8AC3E}">
        <p14:creationId xmlns:p14="http://schemas.microsoft.com/office/powerpoint/2010/main" val="33676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79" y="0"/>
            <a:ext cx="10396882" cy="1151965"/>
          </a:xfrm>
        </p:spPr>
        <p:txBody>
          <a:bodyPr/>
          <a:lstStyle/>
          <a:p>
            <a:pPr algn="ctr"/>
            <a:r>
              <a:rPr lang="en-US" dirty="0" smtClean="0"/>
              <a:t>Methods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456" y="956144"/>
            <a:ext cx="10423301" cy="4543135"/>
          </a:xfrm>
          <a:prstGeom prst="rect">
            <a:avLst/>
          </a:prstGeom>
        </p:spPr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Police Terror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enforce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gov’t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policies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use spying, brutal force, or murder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Indoctrination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Instruction 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gov’ts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beliefs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Begins very young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Propaganda and Censorship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Biased or incomplete information to sway people to accept beliefs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mass media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Suggesting that it is incorrect is treason and punished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Imprisonment or killed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Religious or ethnic persecution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“Enemies of the state”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and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90601" y="1843940"/>
            <a:ext cx="4800600" cy="5059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Controlled all newspaper, motion pictures, radio etc.</a:t>
            </a:r>
          </a:p>
          <a:p>
            <a:r>
              <a:rPr lang="en-US" dirty="0" smtClean="0"/>
              <a:t>Writers, composers, artists censored</a:t>
            </a:r>
          </a:p>
          <a:p>
            <a:pPr lvl="1"/>
            <a:r>
              <a:rPr lang="en-US" dirty="0" smtClean="0"/>
              <a:t>No toleration of individual creativity </a:t>
            </a:r>
          </a:p>
          <a:p>
            <a:pPr lvl="1"/>
            <a:r>
              <a:rPr lang="en-US" dirty="0" smtClean="0"/>
              <a:t>Rewarded those artists who created works of propaganda </a:t>
            </a:r>
          </a:p>
          <a:p>
            <a:r>
              <a:rPr lang="en-US" dirty="0" smtClean="0"/>
              <a:t>All glorified the achievements of the Communist state, Stalin </a:t>
            </a:r>
          </a:p>
        </p:txBody>
      </p:sp>
      <p:pic>
        <p:nvPicPr>
          <p:cNvPr id="5" name="Content Placeholder 4" descr="stalin socialist realism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689243" y="3002080"/>
            <a:ext cx="3507005" cy="2590800"/>
          </a:xfrm>
          <a:prstGeom prst="rect">
            <a:avLst/>
          </a:prstGeom>
        </p:spPr>
      </p:pic>
      <p:pic>
        <p:nvPicPr>
          <p:cNvPr id="8" name="Picture 7" descr="stalin pro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7708" y="685800"/>
            <a:ext cx="2124075" cy="31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algn="ctr"/>
            <a:r>
              <a:rPr lang="en-US" sz="4800" b="1" dirty="0"/>
              <a:t>Fascism</a:t>
            </a:r>
            <a:endParaRPr lang="en-US" sz="4800" b="1" dirty="0"/>
          </a:p>
        </p:txBody>
      </p:sp>
      <p:pic>
        <p:nvPicPr>
          <p:cNvPr id="6" name="Content Placeholder 5" descr="fascist symbol 1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10601" y="457201"/>
            <a:ext cx="1444625" cy="361156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80304" y="1189037"/>
            <a:ext cx="8506496" cy="4937128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A political movement that promotes extreme form of nationalism and militarism.  </a:t>
            </a:r>
          </a:p>
          <a:p>
            <a:r>
              <a:rPr lang="en-US" dirty="0" smtClean="0"/>
              <a:t>It pledges loyalty to an </a:t>
            </a:r>
            <a:r>
              <a:rPr lang="en-US" b="1" dirty="0" smtClean="0"/>
              <a:t>authoritarian leader</a:t>
            </a:r>
            <a:r>
              <a:rPr lang="en-US" dirty="0" smtClean="0"/>
              <a:t> who guides and brings order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state is supreme</a:t>
            </a:r>
          </a:p>
          <a:p>
            <a:pPr lvl="1"/>
            <a:r>
              <a:rPr lang="en-US" dirty="0" smtClean="0"/>
              <a:t>It is more important than the individual</a:t>
            </a:r>
          </a:p>
          <a:p>
            <a:r>
              <a:rPr lang="en-US" dirty="0" smtClean="0"/>
              <a:t>It includes a </a:t>
            </a:r>
            <a:r>
              <a:rPr lang="en-US" b="1" dirty="0" smtClean="0"/>
              <a:t>denial of individual rights </a:t>
            </a:r>
          </a:p>
          <a:p>
            <a:r>
              <a:rPr lang="en-US" dirty="0" smtClean="0"/>
              <a:t>It includes a dictatorial </a:t>
            </a:r>
            <a:r>
              <a:rPr lang="en-US" b="1" dirty="0" smtClean="0"/>
              <a:t>one-party rule</a:t>
            </a:r>
          </a:p>
          <a:p>
            <a:r>
              <a:rPr lang="en-US" b="1" dirty="0" smtClean="0"/>
              <a:t>Wore uniforms of certain color, used special salutes, held mass rallies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601" y="41910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Word comes from Latin for </a:t>
            </a:r>
            <a:r>
              <a:rPr lang="en-US" i="1" dirty="0" err="1"/>
              <a:t>fascis</a:t>
            </a:r>
            <a:r>
              <a:rPr lang="en-US" dirty="0"/>
              <a:t>, a bundle of wooden rods tied around an ax handle.  This was a symbol of authority in ancient 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Comparing Fascism to Communism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1981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294967295"/>
          </p:nvPr>
        </p:nvGraphicFramePr>
        <p:xfrm>
          <a:off x="2209800" y="15240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7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Mussolini’s Italy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99245" y="1843940"/>
            <a:ext cx="6077755" cy="428222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Seeking radical answers in response to WWI</a:t>
            </a:r>
          </a:p>
          <a:p>
            <a:pPr lvl="1"/>
            <a:r>
              <a:rPr lang="en-US" dirty="0" smtClean="0"/>
              <a:t>Italy disappointed </a:t>
            </a:r>
          </a:p>
          <a:p>
            <a:r>
              <a:rPr lang="en-US" dirty="0" smtClean="0"/>
              <a:t>Benito Mussolini (1922-1943)</a:t>
            </a:r>
          </a:p>
          <a:p>
            <a:r>
              <a:rPr lang="en-US" dirty="0" smtClean="0"/>
              <a:t>Great orator who glorified warfare and &amp; Italian nation</a:t>
            </a:r>
          </a:p>
          <a:p>
            <a:r>
              <a:rPr lang="en-US" dirty="0" smtClean="0"/>
              <a:t>Leader of the Fascist party in Italy</a:t>
            </a:r>
          </a:p>
          <a:p>
            <a:r>
              <a:rPr lang="en-US" dirty="0" smtClean="0"/>
              <a:t>1922 appointed prime minister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Content Placeholder 8" descr="mussolini in sppech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286500" y="2438401"/>
            <a:ext cx="4131776" cy="3067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7150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Known for his bombastic speeches, spectacular parades, and signs proclaiming </a:t>
            </a:r>
            <a:r>
              <a:rPr lang="en-US" i="1" dirty="0"/>
              <a:t>“Il Duce</a:t>
            </a:r>
            <a:r>
              <a:rPr lang="en-US" dirty="0"/>
              <a:t> is always right!”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69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4197</TotalTime>
  <Words>1154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Impact</vt:lpstr>
      <vt:lpstr>Main Event</vt:lpstr>
      <vt:lpstr>Wwii  Totalitarian Rise to Power</vt:lpstr>
      <vt:lpstr>Bell Work- Review yesterday</vt:lpstr>
      <vt:lpstr>Totalitarianism</vt:lpstr>
      <vt:lpstr>PowerPoint Presentation</vt:lpstr>
      <vt:lpstr>Methods of Control</vt:lpstr>
      <vt:lpstr>Propaganda and Censorship</vt:lpstr>
      <vt:lpstr>Fascism</vt:lpstr>
      <vt:lpstr>Comparing Fascism to Communism</vt:lpstr>
      <vt:lpstr>Mussolini’s Italy</vt:lpstr>
      <vt:lpstr>Fascism in Italy</vt:lpstr>
      <vt:lpstr>Nazism</vt:lpstr>
      <vt:lpstr>Hitler’s Goals from Mein Kampf</vt:lpstr>
      <vt:lpstr>The Master Race</vt:lpstr>
      <vt:lpstr>Lebensraum</vt:lpstr>
      <vt:lpstr>The Nazi Party in the 1920’s</vt:lpstr>
      <vt:lpstr>The Third Reich</vt:lpstr>
      <vt:lpstr>PowerPoint Presentation</vt:lpstr>
      <vt:lpstr>The Racial State</vt:lpstr>
      <vt:lpstr>Nazi Eugenics</vt:lpstr>
      <vt:lpstr>PowerPoint Presentation</vt:lpstr>
      <vt:lpstr>Anti-Semitism</vt:lpstr>
      <vt:lpstr>Kristallnacht-  “Night of the Broken Glass”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 Totalitarian Rise to Power</dc:title>
  <dc:creator>OLIVIA THATCHER</dc:creator>
  <cp:lastModifiedBy>OLIVIA THATCHER</cp:lastModifiedBy>
  <cp:revision>4</cp:revision>
  <dcterms:created xsi:type="dcterms:W3CDTF">2017-04-17T22:43:23Z</dcterms:created>
  <dcterms:modified xsi:type="dcterms:W3CDTF">2017-04-20T20:40:31Z</dcterms:modified>
</cp:coreProperties>
</file>